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81.xml.rels" ContentType="application/vnd.openxmlformats-package.relationships+xml"/>
  <Override PartName="/ppt/notesSlides/_rels/notesSlide74.xml.rels" ContentType="application/vnd.openxmlformats-package.relationships+xml"/>
  <Override PartName="/ppt/notesSlides/_rels/notesSlide72.xml.rels" ContentType="application/vnd.openxmlformats-package.relationships+xml"/>
  <Override PartName="/ppt/notesSlides/_rels/notesSlide71.xml.rels" ContentType="application/vnd.openxmlformats-package.relationships+xml"/>
  <Override PartName="/ppt/notesSlides/_rels/notesSlide65.xml.rels" ContentType="application/vnd.openxmlformats-package.relationships+xml"/>
  <Override PartName="/ppt/notesSlides/_rels/notesSlide53.xml.rels" ContentType="application/vnd.openxmlformats-package.relationships+xml"/>
  <Override PartName="/ppt/notesSlides/_rels/notesSlide52.xml.rels" ContentType="application/vnd.openxmlformats-package.relationships+xml"/>
  <Override PartName="/ppt/notesSlides/_rels/notesSlide42.xml.rels" ContentType="application/vnd.openxmlformats-package.relationships+xml"/>
  <Override PartName="/ppt/notesSlides/_rels/notesSlide38.xml.rels" ContentType="application/vnd.openxmlformats-package.relationships+xml"/>
  <Override PartName="/ppt/notesSlides/_rels/notesSlide34.xml.rels" ContentType="application/vnd.openxmlformats-package.relationships+xml"/>
  <Override PartName="/ppt/notesSlides/_rels/notesSlide14.xml.rels" ContentType="application/vnd.openxmlformats-package.relationships+xml"/>
  <Override PartName="/ppt/notesSlides/_rels/notesSlide63.xml.rels" ContentType="application/vnd.openxmlformats-package.relationships+xml"/>
  <Override PartName="/ppt/notesSlides/_rels/notesSlide11.xml.rels" ContentType="application/vnd.openxmlformats-package.relationships+xml"/>
  <Override PartName="/ppt/notesSlides/_rels/notesSlide77.xml.rels" ContentType="application/vnd.openxmlformats-package.relationships+xml"/>
  <Override PartName="/ppt/notesSlides/_rels/notesSlide25.xml.rels" ContentType="application/vnd.openxmlformats-package.relationships+xml"/>
  <Override PartName="/ppt/notesSlides/_rels/notesSlide78.xml.rels" ContentType="application/vnd.openxmlformats-package.relationships+xml"/>
  <Override PartName="/ppt/notesSlides/_rels/notesSlide31.xml.rels" ContentType="application/vnd.openxmlformats-package.relationships+xml"/>
  <Override PartName="/ppt/notesSlides/_rels/notesSlide35.xml.rels" ContentType="application/vnd.openxmlformats-package.relationships+xml"/>
  <Override PartName="/ppt/notesSlides/_rels/notesSlide29.xml.rels" ContentType="application/vnd.openxmlformats-package.relationships+xml"/>
  <Override PartName="/ppt/notesSlides/_rels/notesSlide7.xml.rels" ContentType="application/vnd.openxmlformats-package.relationships+xml"/>
  <Override PartName="/ppt/notesSlides/_rels/notesSlide90.xml.rels" ContentType="application/vnd.openxmlformats-package.relationships+xml"/>
  <Override PartName="/ppt/notesSlides/_rels/notesSlide13.xml.rels" ContentType="application/vnd.openxmlformats-package.relationships+xml"/>
  <Override PartName="/ppt/notesSlides/_rels/notesSlide36.xml.rels" ContentType="application/vnd.openxmlformats-package.relationships+xml"/>
  <Override PartName="/ppt/notesSlides/_rels/notesSlide8.xml.rels" ContentType="application/vnd.openxmlformats-package.relationships+xml"/>
  <Override PartName="/ppt/notesSlides/_rels/notesSlide76.xml.rels" ContentType="application/vnd.openxmlformats-package.relationships+xml"/>
  <Override PartName="/ppt/notesSlides/_rels/notesSlide18.xml.rels" ContentType="application/vnd.openxmlformats-package.relationships+xml"/>
  <Override PartName="/ppt/notesSlides/_rels/notesSlide15.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75.xml.rels" ContentType="application/vnd.openxmlformats-package.relationships+xml"/>
  <Override PartName="/ppt/notesSlides/_rels/notesSlide17.xml.rels" ContentType="application/vnd.openxmlformats-package.relationships+xml"/>
  <Override PartName="/ppt/notesSlides/_rels/notesSlide23.xml.rels" ContentType="application/vnd.openxmlformats-package.relationships+xml"/>
  <Override PartName="/ppt/notesSlides/_rels/notesSlide79.xml.rels" ContentType="application/vnd.openxmlformats-package.relationships+xml"/>
  <Override PartName="/ppt/notesSlides/_rels/notesSlide27.xml.rels" ContentType="application/vnd.openxmlformats-package.relationships+xml"/>
  <Override PartName="/ppt/notesSlides/_rels/notesSlide32.xml.rels" ContentType="application/vnd.openxmlformats-package.relationships+xml"/>
  <Override PartName="/ppt/notesSlides/notesSlide90.xml" ContentType="application/vnd.openxmlformats-officedocument.presentationml.notesSlide+xml"/>
  <Override PartName="/ppt/notesSlides/notesSlide81.xml" ContentType="application/vnd.openxmlformats-officedocument.presentationml.notesSlide+xml"/>
  <Override PartName="/ppt/notesSlides/notesSlide79.xml" ContentType="application/vnd.openxmlformats-officedocument.presentationml.notesSlide+xml"/>
  <Override PartName="/ppt/notesSlides/notesSlide78.xml" ContentType="application/vnd.openxmlformats-officedocument.presentationml.notesSlide+xml"/>
  <Override PartName="/ppt/notesSlides/notesSlide77.xml" ContentType="application/vnd.openxmlformats-officedocument.presentationml.notesSlide+xml"/>
  <Override PartName="/ppt/notesSlides/notesSlide76.xml" ContentType="application/vnd.openxmlformats-officedocument.presentationml.notesSlide+xml"/>
  <Override PartName="/ppt/notesSlides/notesSlide75.xml" ContentType="application/vnd.openxmlformats-officedocument.presentationml.notesSlide+xml"/>
  <Override PartName="/ppt/notesSlides/notesSlide74.xml" ContentType="application/vnd.openxmlformats-officedocument.presentationml.notesSlide+xml"/>
  <Override PartName="/ppt/notesSlides/notesSlide72.xml" ContentType="application/vnd.openxmlformats-officedocument.presentationml.notesSlide+xml"/>
  <Override PartName="/ppt/notesSlides/notesSlide71.xml" ContentType="application/vnd.openxmlformats-officedocument.presentationml.notesSlide+xml"/>
  <Override PartName="/ppt/notesSlides/notesSlide65.xml" ContentType="application/vnd.openxmlformats-officedocument.presentationml.notesSlide+xml"/>
  <Override PartName="/ppt/notesSlides/notesSlide6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42.xml" ContentType="application/vnd.openxmlformats-officedocument.presentationml.notesSlide+xml"/>
  <Override PartName="/ppt/notesSlides/notesSlide38.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20.xml" ContentType="application/vnd.openxmlformats-officedocument.presentationml.notesSlide+xml"/>
  <Override PartName="/ppt/notesSlides/notesSlide14.xml" ContentType="application/vnd.openxmlformats-officedocument.presentationml.notesSlide+xml"/>
  <Override PartName="/ppt/notesSlides/notesSlide21.xml" ContentType="application/vnd.openxmlformats-officedocument.presentationml.notesSlide+xml"/>
  <Override PartName="/ppt/notesSlides/notesSlide27.xml" ContentType="application/vnd.openxmlformats-officedocument.presentationml.notesSlide+xml"/>
  <Override PartName="/ppt/notesSlides/notesSlide17.xml" ContentType="application/vnd.openxmlformats-officedocument.presentationml.notesSlide+xml"/>
  <Override PartName="/ppt/notesSlides/notesSlide31.xml" ContentType="application/vnd.openxmlformats-officedocument.presentationml.notesSlide+xml"/>
  <Override PartName="/ppt/notesSlides/notesSlide18.xml" ContentType="application/vnd.openxmlformats-officedocument.presentationml.notesSlide+xml"/>
  <Override PartName="/ppt/notesSlides/notesSlide25.xml" ContentType="application/vnd.openxmlformats-officedocument.presentationml.notesSlide+xml"/>
  <Override PartName="/ppt/notesSlides/notesSlide32.xml" ContentType="application/vnd.openxmlformats-officedocument.presentationml.notesSlide+xml"/>
  <Override PartName="/ppt/notesSlides/notesSlide23.xml" ContentType="application/vnd.openxmlformats-officedocument.presentationml.notesSlide+xml"/>
  <Override PartName="/ppt/notesSlides/notesSlide29.xml" ContentType="application/vnd.openxmlformats-officedocument.presentationml.notesSlide+xml"/>
  <Override PartName="/ppt/media/image20.wmf" ContentType="image/x-wmf"/>
  <Override PartName="/ppt/media/image4.wmf" ContentType="image/x-wmf"/>
  <Override PartName="/ppt/media/image3.wmf" ContentType="image/x-wmf"/>
  <Override PartName="/ppt/media/image2.wmf" ContentType="image/x-wmf"/>
  <Override PartName="/ppt/media/image6.png" ContentType="image/png"/>
  <Override PartName="/ppt/media/image5.png" ContentType="image/png"/>
  <Override PartName="/ppt/media/image1.png" ContentType="image/png"/>
  <Override PartName="/ppt/media/image7.png" ContentType="image/png"/>
  <Override PartName="/ppt/media/image8.png" ContentType="image/png"/>
  <Override PartName="/ppt/media/image9.png" ContentType="image/png"/>
  <Override PartName="/ppt/media/image19.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0.png" ContentType="image/png"/>
  <Override PartName="/ppt/media/image11.png" ContentType="image/png"/>
  <Override PartName="/ppt/media/image12.png" ContentType="image/png"/>
  <Override PartName="/ppt/media/image13.png" ContentType="image/pn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39.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36.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59.xml" ContentType="application/vnd.openxmlformats-officedocument.presentationml.slide+xml"/>
  <Override PartName="/ppt/slides/slide33.xml" ContentType="application/vnd.openxmlformats-officedocument.presentationml.slide+xml"/>
  <Override PartName="/ppt/slides/slide58.xml" ContentType="application/vnd.openxmlformats-officedocument.presentationml.slide+xml"/>
  <Override PartName="/ppt/slides/slide32.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56.xml" ContentType="application/vnd.openxmlformats-officedocument.presentationml.slide+xml"/>
  <Override PartName="/ppt/slides/slide30.xml" ContentType="application/vnd.openxmlformats-officedocument.presentationml.slide+xml"/>
  <Override PartName="/ppt/slides/slide5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49.xml" ContentType="application/vnd.openxmlformats-officedocument.presentationml.slide+xml"/>
  <Override PartName="/ppt/slides/slide23.xml" ContentType="application/vnd.openxmlformats-officedocument.presentationml.slide+xml"/>
  <Override PartName="/ppt/slides/slide48.xml" ContentType="application/vnd.openxmlformats-officedocument.presentationml.slide+xml"/>
  <Override PartName="/ppt/slides/slide22.xml" ContentType="application/vnd.openxmlformats-officedocument.presentationml.slide+xml"/>
  <Override PartName="/ppt/slides/slide47.xml" ContentType="application/vnd.openxmlformats-officedocument.presentationml.slide+xml"/>
  <Override PartName="/ppt/slides/slide21.xml" ContentType="application/vnd.openxmlformats-officedocument.presentationml.slide+xml"/>
  <Override PartName="/ppt/slides/_rels/slide89.xml.rels" ContentType="application/vnd.openxmlformats-package.relationships+xml"/>
  <Override PartName="/ppt/slides/_rels/slide82.xml.rels" ContentType="application/vnd.openxmlformats-package.relationships+xml"/>
  <Override PartName="/ppt/slides/_rels/slide79.xml.rels" ContentType="application/vnd.openxmlformats-package.relationships+xml"/>
  <Override PartName="/ppt/slides/_rels/slide10.xml.rels" ContentType="application/vnd.openxmlformats-package.relationships+xml"/>
  <Override PartName="/ppt/slides/_rels/slide81.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80.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78.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77.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26.xml.rels" ContentType="application/vnd.openxmlformats-package.relationships+xml"/>
  <Override PartName="/ppt/slides/_rels/slide75.xml.rels" ContentType="application/vnd.openxmlformats-package.relationships+xml"/>
  <Override PartName="/ppt/slides/_rels/slide85.xml.rels" ContentType="application/vnd.openxmlformats-package.relationships+xml"/>
  <Override PartName="/ppt/slides/_rels/slide36.xml.rels" ContentType="application/vnd.openxmlformats-package.relationships+xml"/>
  <Override PartName="/ppt/slides/_rels/slide5.xml.rels" ContentType="application/vnd.openxmlformats-package.relationships+xml"/>
  <Override PartName="/ppt/slides/_rels/slide25.xml.rels" ContentType="application/vnd.openxmlformats-package.relationships+xml"/>
  <Override PartName="/ppt/slides/_rels/slide74.xml.rels" ContentType="application/vnd.openxmlformats-package.relationships+xml"/>
  <Override PartName="/ppt/slides/_rels/slide84.xml.rels" ContentType="application/vnd.openxmlformats-package.relationships+xml"/>
  <Override PartName="/ppt/slides/_rels/slide35.xml.rels" ContentType="application/vnd.openxmlformats-package.relationships+xml"/>
  <Override PartName="/ppt/slides/_rels/slide70.xml.rels" ContentType="application/vnd.openxmlformats-package.relationships+xml"/>
  <Override PartName="/ppt/slides/_rels/slide4.xml.rels" ContentType="application/vnd.openxmlformats-package.relationships+xml"/>
  <Override PartName="/ppt/slides/_rels/slide45.xml.rels" ContentType="application/vnd.openxmlformats-package.relationships+xml"/>
  <Override PartName="/ppt/slides/_rels/slide24.xml.rels" ContentType="application/vnd.openxmlformats-package.relationships+xml"/>
  <Override PartName="/ppt/slides/_rels/slide7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83.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76.xml.rels" ContentType="application/vnd.openxmlformats-package.relationships+xml"/>
  <Override PartName="/ppt/slides/_rels/slide8.xml.rels" ContentType="application/vnd.openxmlformats-package.relationships+xml"/>
  <Override PartName="/ppt/slides/_rels/slide60.xml.rels" ContentType="application/vnd.openxmlformats-package.relationships+xml"/>
  <Override PartName="/ppt/slides/_rels/slide11.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86.xml.rels" ContentType="application/vnd.openxmlformats-package.relationships+xml"/>
  <Override PartName="/ppt/slides/_rels/slide37.xml.rels" ContentType="application/vnd.openxmlformats-package.relationships+xml"/>
  <Override PartName="/ppt/slides/_rels/slide87.xml.rels" ContentType="application/vnd.openxmlformats-package.relationships+xml"/>
  <Override PartName="/ppt/slides/_rels/slide38.xml.rels" ContentType="application/vnd.openxmlformats-package.relationships+xml"/>
  <Override PartName="/ppt/slides/_rels/slide8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90.xml.rels" ContentType="application/vnd.openxmlformats-package.relationships+xml"/>
  <Override PartName="/ppt/slides/_rels/slide41.xml.rels" ContentType="application/vnd.openxmlformats-package.relationships+xml"/>
  <Override PartName="/ppt/slides/_rels/slide9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22.xml.rels" ContentType="application/vnd.openxmlformats-package.relationships+xml"/>
  <Override PartName="/ppt/slides/_rels/slide71.xml.rels" ContentType="application/vnd.openxmlformats-package.relationships+xml"/>
  <Override PartName="/ppt/slides/_rels/slide44.xml.rels" ContentType="application/vnd.openxmlformats-package.relationships+xml"/>
  <Override PartName="/ppt/slides/_rels/slide23.xml.rels" ContentType="application/vnd.openxmlformats-package.relationships+xml"/>
  <Override PartName="/ppt/slides/_rels/slide72.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69.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52.xml.rels" ContentType="application/vnd.openxmlformats-package.relationships+xml"/>
  <Override PartName="/ppt/slides/_rels/slide53.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12.xml.rels" ContentType="application/vnd.openxmlformats-package.relationships+xml"/>
  <Override PartName="/ppt/slides/_rels/slide61.xml.rels" ContentType="application/vnd.openxmlformats-package.relationships+xml"/>
  <Override PartName="/ppt/slides/_rels/slide13.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16.xml.rels" ContentType="application/vnd.openxmlformats-package.relationships+xml"/>
  <Override PartName="/ppt/slides/_rels/slide65.xml.rels" ContentType="application/vnd.openxmlformats-package.relationships+xml"/>
  <Override PartName="/ppt/slides/_rels/slide17.xml.rels" ContentType="application/vnd.openxmlformats-package.relationships+xml"/>
  <Override PartName="/ppt/slides/_rels/slide66.xml.rels" ContentType="application/vnd.openxmlformats-package.relationships+xml"/>
  <Override PartName="/ppt/slides/_rels/slide18.xml.rels" ContentType="application/vnd.openxmlformats-package.relationships+xml"/>
  <Override PartName="/ppt/slides/_rels/slide67.xml.rels" ContentType="application/vnd.openxmlformats-package.relationships+xml"/>
  <Override PartName="/ppt/slides/_rels/slide19.xml.rels" ContentType="application/vnd.openxmlformats-package.relationships+xml"/>
  <Override PartName="/ppt/slides/_rels/slide68.xml.rels" ContentType="application/vnd.openxmlformats-package.relationships+xml"/>
  <Override PartName="/ppt/slides/slide46.xml" ContentType="application/vnd.openxmlformats-officedocument.presentationml.slide+xml"/>
  <Override PartName="/ppt/slides/slide20.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12.xml" ContentType="application/vnd.openxmlformats-officedocument.presentationml.slide+xml"/>
  <Override PartName="/ppt/slides/slide37.xml" ContentType="application/vnd.openxmlformats-officedocument.presentationml.slide+xml"/>
  <Override PartName="/ppt/slides/slide7.xml" ContentType="application/vnd.openxmlformats-officedocument.presentationml.slide+xml"/>
  <Override PartName="/ppt/slides/slide13.xml" ContentType="application/vnd.openxmlformats-officedocument.presentationml.slide+xml"/>
  <Override PartName="/ppt/slides/slide38.xml" ContentType="application/vnd.openxmlformats-officedocument.presentationml.slide+xml"/>
  <Override PartName="/ppt/slides/slide40.xml" ContentType="application/vnd.openxmlformats-officedocument.presentationml.slide+xml"/>
  <Override PartName="/ppt/slides/slide65.xml" ContentType="application/vnd.openxmlformats-officedocument.presentationml.slide+xml"/>
  <Override PartName="/ppt/slides/slide41.xml" ContentType="application/vnd.openxmlformats-officedocument.presentationml.slide+xml"/>
  <Override PartName="/ppt/slides/slide66.xml" ContentType="application/vnd.openxmlformats-officedocument.presentationml.slide+xml"/>
  <Override PartName="/ppt/slides/slide42.xml" ContentType="application/vnd.openxmlformats-officedocument.presentationml.slide+xml"/>
  <Override PartName="/ppt/slides/slide67.xml" ContentType="application/vnd.openxmlformats-officedocument.presentationml.slide+xml"/>
  <Override PartName="/ppt/slides/slide43.xml" ContentType="application/vnd.openxmlformats-officedocument.presentationml.slide+xml"/>
  <Override PartName="/ppt/slides/slide68.xml" ContentType="application/vnd.openxmlformats-officedocument.presentationml.slide+xml"/>
  <Override PartName="/ppt/slides/slide44.xml" ContentType="application/vnd.openxmlformats-officedocument.presentationml.slide+xml"/>
  <Override PartName="/ppt/slides/slide69.xml" ContentType="application/vnd.openxmlformats-officedocument.presentationml.slide+xml"/>
  <Override PartName="/ppt/slides/slide50.xml" ContentType="application/vnd.openxmlformats-officedocument.presentationml.slide+xml"/>
  <Override PartName="/ppt/slides/slide75.xml" ContentType="application/vnd.openxmlformats-officedocument.presentationml.slide+xml"/>
  <Override PartName="/ppt/slides/slide51.xml" ContentType="application/vnd.openxmlformats-officedocument.presentationml.slide+xml"/>
  <Override PartName="/ppt/slides/slide76.xml" ContentType="application/vnd.openxmlformats-officedocument.presentationml.slide+xml"/>
  <Override PartName="/ppt/slides/slide52.xml" ContentType="application/vnd.openxmlformats-officedocument.presentationml.slide+xml"/>
  <Override PartName="/ppt/slides/slide77.xml" ContentType="application/vnd.openxmlformats-officedocument.presentationml.slide+xml"/>
  <Override PartName="/ppt/slides/slide53.xml" ContentType="application/vnd.openxmlformats-officedocument.presentationml.slide+xml"/>
  <Override PartName="/ppt/slides/slide78.xml" ContentType="application/vnd.openxmlformats-officedocument.presentationml.slide+xml"/>
  <Override PartName="/ppt/slides/slide54.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solidFill>
                  <a:srgbClr val="000000"/>
                </a:solidFill>
                <a:uFill>
                  <a:solidFill>
                    <a:srgbClr val="ffffff"/>
                  </a:solidFill>
                </a:uFill>
                <a:latin typeface="Arial"/>
              </a:rPr>
              <a:t>Cli</a:t>
            </a:r>
            <a:r>
              <a:rPr b="0" lang="en-US" sz="2000" spc="-1" strike="noStrike">
                <a:solidFill>
                  <a:srgbClr val="000000"/>
                </a:solidFill>
                <a:uFill>
                  <a:solidFill>
                    <a:srgbClr val="ffffff"/>
                  </a:solidFill>
                </a:uFill>
                <a:latin typeface="Arial"/>
              </a:rPr>
              <a:t>c</a:t>
            </a:r>
            <a:r>
              <a:rPr b="0" lang="en-US" sz="2000" spc="-1" strike="noStrike">
                <a:solidFill>
                  <a:srgbClr val="000000"/>
                </a:solidFill>
                <a:uFill>
                  <a:solidFill>
                    <a:srgbClr val="ffffff"/>
                  </a:solidFill>
                </a:uFill>
                <a:latin typeface="Arial"/>
              </a:rPr>
              <a:t>k</a:t>
            </a: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t</a:t>
            </a:r>
            <a:r>
              <a:rPr b="0" lang="en-US" sz="2000" spc="-1" strike="noStrike">
                <a:solidFill>
                  <a:srgbClr val="000000"/>
                </a:solidFill>
                <a:uFill>
                  <a:solidFill>
                    <a:srgbClr val="ffffff"/>
                  </a:solidFill>
                </a:uFill>
                <a:latin typeface="Arial"/>
              </a:rPr>
              <a:t>o</a:t>
            </a: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e</a:t>
            </a:r>
            <a:r>
              <a:rPr b="0" lang="en-US" sz="2000" spc="-1" strike="noStrike">
                <a:solidFill>
                  <a:srgbClr val="000000"/>
                </a:solidFill>
                <a:uFill>
                  <a:solidFill>
                    <a:srgbClr val="ffffff"/>
                  </a:solidFill>
                </a:uFill>
                <a:latin typeface="Arial"/>
              </a:rPr>
              <a:t>d</a:t>
            </a:r>
            <a:r>
              <a:rPr b="0" lang="en-US" sz="2000" spc="-1" strike="noStrike">
                <a:solidFill>
                  <a:srgbClr val="000000"/>
                </a:solidFill>
                <a:uFill>
                  <a:solidFill>
                    <a:srgbClr val="ffffff"/>
                  </a:solidFill>
                </a:uFill>
                <a:latin typeface="Arial"/>
              </a:rPr>
              <a:t>i</a:t>
            </a:r>
            <a:r>
              <a:rPr b="0" lang="en-US" sz="2000" spc="-1" strike="noStrike">
                <a:solidFill>
                  <a:srgbClr val="000000"/>
                </a:solidFill>
                <a:uFill>
                  <a:solidFill>
                    <a:srgbClr val="ffffff"/>
                  </a:solidFill>
                </a:uFill>
                <a:latin typeface="Arial"/>
              </a:rPr>
              <a:t>t </a:t>
            </a:r>
            <a:r>
              <a:rPr b="0" lang="en-US" sz="2000" spc="-1" strike="noStrike">
                <a:solidFill>
                  <a:srgbClr val="000000"/>
                </a:solidFill>
                <a:uFill>
                  <a:solidFill>
                    <a:srgbClr val="ffffff"/>
                  </a:solidFill>
                </a:uFill>
                <a:latin typeface="Arial"/>
              </a:rPr>
              <a:t>t</a:t>
            </a:r>
            <a:r>
              <a:rPr b="0" lang="en-US" sz="2000" spc="-1" strike="noStrike">
                <a:solidFill>
                  <a:srgbClr val="000000"/>
                </a:solidFill>
                <a:uFill>
                  <a:solidFill>
                    <a:srgbClr val="ffffff"/>
                  </a:solidFill>
                </a:uFill>
                <a:latin typeface="Arial"/>
              </a:rPr>
              <a:t>h</a:t>
            </a:r>
            <a:r>
              <a:rPr b="0" lang="en-US" sz="2000" spc="-1" strike="noStrike">
                <a:solidFill>
                  <a:srgbClr val="000000"/>
                </a:solidFill>
                <a:uFill>
                  <a:solidFill>
                    <a:srgbClr val="ffffff"/>
                  </a:solidFill>
                </a:uFill>
                <a:latin typeface="Arial"/>
              </a:rPr>
              <a:t>e</a:t>
            </a: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n</a:t>
            </a:r>
            <a:r>
              <a:rPr b="0" lang="en-US" sz="2000" spc="-1" strike="noStrike">
                <a:solidFill>
                  <a:srgbClr val="000000"/>
                </a:solidFill>
                <a:uFill>
                  <a:solidFill>
                    <a:srgbClr val="ffffff"/>
                  </a:solidFill>
                </a:uFill>
                <a:latin typeface="Arial"/>
              </a:rPr>
              <a:t>o</a:t>
            </a:r>
            <a:r>
              <a:rPr b="0" lang="en-US" sz="2000" spc="-1" strike="noStrike">
                <a:solidFill>
                  <a:srgbClr val="000000"/>
                </a:solidFill>
                <a:uFill>
                  <a:solidFill>
                    <a:srgbClr val="ffffff"/>
                  </a:solidFill>
                </a:uFill>
                <a:latin typeface="Arial"/>
              </a:rPr>
              <a:t>t</a:t>
            </a:r>
            <a:r>
              <a:rPr b="0" lang="en-US" sz="2000" spc="-1" strike="noStrike">
                <a:solidFill>
                  <a:srgbClr val="000000"/>
                </a:solidFill>
                <a:uFill>
                  <a:solidFill>
                    <a:srgbClr val="ffffff"/>
                  </a:solidFill>
                </a:uFill>
                <a:latin typeface="Arial"/>
              </a:rPr>
              <a:t>e</a:t>
            </a:r>
            <a:r>
              <a:rPr b="0" lang="en-US" sz="2000" spc="-1" strike="noStrike">
                <a:solidFill>
                  <a:srgbClr val="000000"/>
                </a:solidFill>
                <a:uFill>
                  <a:solidFill>
                    <a:srgbClr val="ffffff"/>
                  </a:solidFill>
                </a:uFill>
                <a:latin typeface="Arial"/>
              </a:rPr>
              <a:t>s</a:t>
            </a: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f</a:t>
            </a:r>
            <a:r>
              <a:rPr b="0" lang="en-US" sz="2000" spc="-1" strike="noStrike">
                <a:solidFill>
                  <a:srgbClr val="000000"/>
                </a:solidFill>
                <a:uFill>
                  <a:solidFill>
                    <a:srgbClr val="ffffff"/>
                  </a:solidFill>
                </a:uFill>
                <a:latin typeface="Arial"/>
              </a:rPr>
              <a:t>o</a:t>
            </a:r>
            <a:r>
              <a:rPr b="0" lang="en-US" sz="2000" spc="-1" strike="noStrike">
                <a:solidFill>
                  <a:srgbClr val="000000"/>
                </a:solidFill>
                <a:uFill>
                  <a:solidFill>
                    <a:srgbClr val="ffffff"/>
                  </a:solidFill>
                </a:uFill>
                <a:latin typeface="Arial"/>
              </a:rPr>
              <a:t>r</a:t>
            </a:r>
            <a:r>
              <a:rPr b="0" lang="en-US" sz="2000" spc="-1" strike="noStrike">
                <a:solidFill>
                  <a:srgbClr val="000000"/>
                </a:solidFill>
                <a:uFill>
                  <a:solidFill>
                    <a:srgbClr val="ffffff"/>
                  </a:solidFill>
                </a:uFill>
                <a:latin typeface="Arial"/>
              </a:rPr>
              <a:t>m</a:t>
            </a:r>
            <a:r>
              <a:rPr b="0" lang="en-US" sz="2000" spc="-1" strike="noStrike">
                <a:solidFill>
                  <a:srgbClr val="000000"/>
                </a:solidFill>
                <a:uFill>
                  <a:solidFill>
                    <a:srgbClr val="ffffff"/>
                  </a:solidFill>
                </a:uFill>
                <a:latin typeface="Arial"/>
              </a:rPr>
              <a:t>a</a:t>
            </a:r>
            <a:r>
              <a:rPr b="0" lang="en-US" sz="2000" spc="-1" strike="noStrike">
                <a:solidFill>
                  <a:srgbClr val="000000"/>
                </a:solidFill>
                <a:uFill>
                  <a:solidFill>
                    <a:srgbClr val="ffffff"/>
                  </a:solidFill>
                </a:uFill>
                <a:latin typeface="Arial"/>
              </a:rPr>
              <a:t>t</a:t>
            </a:r>
            <a:endParaRPr b="0" lang="en-US" sz="2000" spc="-1" strike="noStrike">
              <a:solidFill>
                <a:srgbClr val="000000"/>
              </a:solidFill>
              <a:uFill>
                <a:solidFill>
                  <a:srgbClr val="ffffff"/>
                </a:solidFill>
              </a:uFill>
              <a:latin typeface="Arial"/>
            </a:endParaRPr>
          </a:p>
        </p:txBody>
      </p:sp>
      <p:sp>
        <p:nvSpPr>
          <p:cNvPr id="172" name="PlaceHolder 2"/>
          <p:cNvSpPr>
            <a:spLocks noGrp="1"/>
          </p:cNvSpPr>
          <p:nvPr>
            <p:ph type="hdr"/>
          </p:nvPr>
        </p:nvSpPr>
        <p:spPr>
          <a:xfrm>
            <a:off x="0" y="0"/>
            <a:ext cx="3372840" cy="50256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173" name="PlaceHolder 3"/>
          <p:cNvSpPr>
            <a:spLocks noGrp="1"/>
          </p:cNvSpPr>
          <p:nvPr>
            <p:ph type="dt"/>
          </p:nvPr>
        </p:nvSpPr>
        <p:spPr>
          <a:xfrm>
            <a:off x="4399200" y="0"/>
            <a:ext cx="3372840" cy="50256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174" name="PlaceHolder 4"/>
          <p:cNvSpPr>
            <a:spLocks noGrp="1"/>
          </p:cNvSpPr>
          <p:nvPr>
            <p:ph type="ftr"/>
          </p:nvPr>
        </p:nvSpPr>
        <p:spPr>
          <a:xfrm>
            <a:off x="0" y="9555480"/>
            <a:ext cx="3372840" cy="50256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175" name="PlaceHolder 5"/>
          <p:cNvSpPr>
            <a:spLocks noGrp="1"/>
          </p:cNvSpPr>
          <p:nvPr>
            <p:ph type="sldNum"/>
          </p:nvPr>
        </p:nvSpPr>
        <p:spPr>
          <a:xfrm>
            <a:off x="4399200" y="9555480"/>
            <a:ext cx="3372840" cy="502560"/>
          </a:xfrm>
          <a:prstGeom prst="rect">
            <a:avLst/>
          </a:prstGeom>
        </p:spPr>
        <p:txBody>
          <a:bodyPr lIns="0" rIns="0" tIns="0" bIns="0" anchor="b"/>
          <a:p>
            <a:pPr algn="r"/>
            <a:fld id="{19624426-4A6F-43D3-868E-3F3BAAB0D87C}"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Do you collect the same information capturing at different locations on the network?  Why or why not?</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 Generally no.  The contents of a TCP stream might not change but physical (layer 2) traffic will change at each Ethernet hop.  NAT can also give a radically different perspective upstream vs. behind the NAT.  There is substantial information loss.</a:t>
            </a:r>
            <a:endParaRPr b="0" lang="en-US" sz="2000" spc="-1" strike="noStrike">
              <a:solidFill>
                <a:srgbClr val="000000"/>
              </a:solidFill>
              <a:uFill>
                <a:solidFill>
                  <a:srgbClr val="ffffff"/>
                </a:solidFill>
              </a:uFill>
              <a:latin typeface="Arial"/>
            </a:endParaRPr>
          </a:p>
        </p:txBody>
      </p:sp>
      <p:sp>
        <p:nvSpPr>
          <p:cNvPr id="604" name="TextShape 2"/>
          <p:cNvSpPr txBox="1"/>
          <p:nvPr/>
        </p:nvSpPr>
        <p:spPr>
          <a:xfrm>
            <a:off x="3884760" y="8685360"/>
            <a:ext cx="2971440" cy="456840"/>
          </a:xfrm>
          <a:prstGeom prst="rect">
            <a:avLst/>
          </a:prstGeom>
          <a:noFill/>
          <a:ln>
            <a:noFill/>
          </a:ln>
        </p:spPr>
        <p:txBody>
          <a:bodyPr anchor="b"/>
          <a:p>
            <a:pPr algn="r">
              <a:lnSpc>
                <a:spcPct val="100000"/>
              </a:lnSpc>
            </a:pPr>
            <a:fld id="{5ABD4EE4-800D-495B-8902-A4BBE6D4F4A1}"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Do it with tcpdump as a class but don’t show -X, then let them go</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Talk about snaplen</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Talk about –n and when you might want to use it</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13:01:55.993329 IP 173.194.43.9 &gt; 172.16.191.136: ICMP echo reply, id 27608, seq 357, length 64</a:t>
            </a: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0x0000:  000c 295c 00be 0050 56f4 b5eb 0800 4500  ..)\...PV.....E.</a:t>
            </a: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0x0010:  0054 f70a 0000 8001 ff39 adc2 2b09 ac10  .T.......9..+...</a:t>
            </a: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0x0020:  bf88 0000 ac83 6bd8 0165 435b fc50 0000  ......k..eC[.P..</a:t>
            </a: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0x0030:  0000 d9bf 0e00 0000 0000 1011 1213 1415  ................</a:t>
            </a: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0x0040:  1617 1819 1a1b 1c1d 1e1f 2021 2223 2425  ...........!"#$%</a:t>
            </a: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0x0050:  2627 2829 2a2b 2c2d 2e2f 3031 3233 3435  &amp;'()*+,-./012345</a:t>
            </a: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0x0060:  3637                                     67</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
        <p:nvSpPr>
          <p:cNvPr id="606" name="TextShape 2"/>
          <p:cNvSpPr txBox="1"/>
          <p:nvPr/>
        </p:nvSpPr>
        <p:spPr>
          <a:xfrm>
            <a:off x="3884760" y="8685360"/>
            <a:ext cx="2971440" cy="456840"/>
          </a:xfrm>
          <a:prstGeom prst="rect">
            <a:avLst/>
          </a:prstGeom>
          <a:noFill/>
          <a:ln>
            <a:noFill/>
          </a:ln>
        </p:spPr>
        <p:txBody>
          <a:bodyPr anchor="b"/>
          <a:p>
            <a:pPr algn="r">
              <a:lnSpc>
                <a:spcPct val="100000"/>
              </a:lnSpc>
            </a:pPr>
            <a:fld id="{55F2EFFD-648D-4A8E-9488-7D7FD48A41B1}"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a:t>
            </a:r>
            <a:r>
              <a:rPr b="0" lang="en-US" sz="2000" spc="-1" strike="noStrike">
                <a:solidFill>
                  <a:srgbClr val="000000"/>
                </a:solidFill>
                <a:uFill>
                  <a:solidFill>
                    <a:srgbClr val="ffffff"/>
                  </a:solidFill>
                </a:uFill>
                <a:latin typeface="Arial"/>
              </a:rPr>
              <a:t>Bump in the wire”</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Collection device can’t change packets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Cheap compared to inline devices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Where might taps be useful?  Why?  What are their downsides?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608" name="TextShape 2"/>
          <p:cNvSpPr txBox="1"/>
          <p:nvPr/>
        </p:nvSpPr>
        <p:spPr>
          <a:xfrm>
            <a:off x="3884760" y="8685360"/>
            <a:ext cx="2971440" cy="456840"/>
          </a:xfrm>
          <a:prstGeom prst="rect">
            <a:avLst/>
          </a:prstGeom>
          <a:noFill/>
          <a:ln>
            <a:noFill/>
          </a:ln>
        </p:spPr>
        <p:txBody>
          <a:bodyPr anchor="b"/>
          <a:p>
            <a:pPr algn="r">
              <a:lnSpc>
                <a:spcPct val="100000"/>
              </a:lnSpc>
            </a:pPr>
            <a:fld id="{82A51A84-6D82-4E5D-B674-5C2F9908E85C}"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Much more expensive than a tap</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Typically programmable and able to change specific packets in specific ways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If it fails it takes the link with it</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Bad software can also take the link down</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Where would an inline device be useful?</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Why would you use it in place of a tap?  What are the risks?</a:t>
            </a:r>
            <a:endParaRPr b="0" lang="en-US" sz="2000" spc="-1" strike="noStrike">
              <a:solidFill>
                <a:srgbClr val="000000"/>
              </a:solidFill>
              <a:uFill>
                <a:solidFill>
                  <a:srgbClr val="ffffff"/>
                </a:solidFill>
              </a:uFill>
              <a:latin typeface="Arial"/>
            </a:endParaRPr>
          </a:p>
        </p:txBody>
      </p:sp>
      <p:sp>
        <p:nvSpPr>
          <p:cNvPr id="610" name="TextShape 2"/>
          <p:cNvSpPr txBox="1"/>
          <p:nvPr/>
        </p:nvSpPr>
        <p:spPr>
          <a:xfrm>
            <a:off x="3884760" y="8685360"/>
            <a:ext cx="2971440" cy="456840"/>
          </a:xfrm>
          <a:prstGeom prst="rect">
            <a:avLst/>
          </a:prstGeom>
          <a:noFill/>
          <a:ln>
            <a:noFill/>
          </a:ln>
        </p:spPr>
        <p:txBody>
          <a:bodyPr anchor="b"/>
          <a:p>
            <a:pPr algn="r">
              <a:lnSpc>
                <a:spcPct val="100000"/>
              </a:lnSpc>
            </a:pPr>
            <a:fld id="{D023D36D-7EDE-4462-9471-3B5E6C5BDD90}"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1gbps composed of average packet size 64 bytes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1gbps / (64 * 8 bits) = 10^9 bits/s / 512 bits = 1,953,125 packets per second</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1gbps / (1500 * 8 bits) = 10^9 / 12000 = 83,333 pps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1gbps / (9000 * 8 bits) = 10^9 / 72000 = 13888.9 pps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612" name="TextShape 2"/>
          <p:cNvSpPr txBox="1"/>
          <p:nvPr/>
        </p:nvSpPr>
        <p:spPr>
          <a:xfrm>
            <a:off x="3884760" y="8685360"/>
            <a:ext cx="2971440" cy="456840"/>
          </a:xfrm>
          <a:prstGeom prst="rect">
            <a:avLst/>
          </a:prstGeom>
          <a:noFill/>
          <a:ln>
            <a:noFill/>
          </a:ln>
        </p:spPr>
        <p:txBody>
          <a:bodyPr anchor="b"/>
          <a:p>
            <a:pPr algn="r">
              <a:lnSpc>
                <a:spcPct val="100000"/>
              </a:lnSpc>
            </a:pPr>
            <a:fld id="{0F05BA27-0D24-41EC-B862-65A1695AA33D}"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614" name="TextShape 2"/>
          <p:cNvSpPr txBox="1"/>
          <p:nvPr/>
        </p:nvSpPr>
        <p:spPr>
          <a:xfrm>
            <a:off x="3884760" y="8685360"/>
            <a:ext cx="2971440" cy="456840"/>
          </a:xfrm>
          <a:prstGeom prst="rect">
            <a:avLst/>
          </a:prstGeom>
          <a:noFill/>
          <a:ln>
            <a:noFill/>
          </a:ln>
        </p:spPr>
        <p:txBody>
          <a:bodyPr anchor="b"/>
          <a:p>
            <a:pPr algn="r">
              <a:lnSpc>
                <a:spcPct val="100000"/>
              </a:lnSpc>
            </a:pPr>
            <a:fld id="{DEA11F2F-57C6-46A4-A4B0-4427647A4695}"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1gbps / (64 * 8 bits) = 10^9 bits/s / 512 bits = 1,953,125 packets per second</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1gbps / (1500 * 8 bits) = 10^9 / 12000 = 83,333 pps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1gbps / (9000 * 8 bits) = 10^9 / 72000 = 13888.9 pps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616" name="TextShape 2"/>
          <p:cNvSpPr txBox="1"/>
          <p:nvPr/>
        </p:nvSpPr>
        <p:spPr>
          <a:xfrm>
            <a:off x="3884760" y="8685360"/>
            <a:ext cx="2971440" cy="456840"/>
          </a:xfrm>
          <a:prstGeom prst="rect">
            <a:avLst/>
          </a:prstGeom>
          <a:noFill/>
          <a:ln>
            <a:noFill/>
          </a:ln>
        </p:spPr>
        <p:txBody>
          <a:bodyPr anchor="b"/>
          <a:p>
            <a:pPr algn="r">
              <a:lnSpc>
                <a:spcPct val="100000"/>
              </a:lnSpc>
            </a:pPr>
            <a:fld id="{FC271B09-738D-4A04-BA74-AE24037F2E1F}"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Since keeping full PCAP indefinitely is unrealistic, what can you retain indefinitely?  How do you get maximum value from very little information?</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 examples: DNS, DHCP, first N bytes of each packet, flow data, eliminate data you can never decrypt</a:t>
            </a:r>
            <a:endParaRPr b="0" lang="en-US" sz="2000" spc="-1" strike="noStrike">
              <a:solidFill>
                <a:srgbClr val="000000"/>
              </a:solidFill>
              <a:uFill>
                <a:solidFill>
                  <a:srgbClr val="ffffff"/>
                </a:solidFill>
              </a:uFill>
              <a:latin typeface="Arial"/>
            </a:endParaRPr>
          </a:p>
        </p:txBody>
      </p:sp>
      <p:sp>
        <p:nvSpPr>
          <p:cNvPr id="618" name="TextShape 2"/>
          <p:cNvSpPr txBox="1"/>
          <p:nvPr/>
        </p:nvSpPr>
        <p:spPr>
          <a:xfrm>
            <a:off x="3884760" y="8685360"/>
            <a:ext cx="2971440" cy="456840"/>
          </a:xfrm>
          <a:prstGeom prst="rect">
            <a:avLst/>
          </a:prstGeom>
          <a:noFill/>
          <a:ln>
            <a:noFill/>
          </a:ln>
        </p:spPr>
        <p:txBody>
          <a:bodyPr anchor="b"/>
          <a:p>
            <a:pPr algn="r">
              <a:lnSpc>
                <a:spcPct val="100000"/>
              </a:lnSpc>
            </a:pPr>
            <a:fld id="{0136689B-B27D-4FA1-866F-79C6F503CCB2}"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620" name="TextShape 2"/>
          <p:cNvSpPr txBox="1"/>
          <p:nvPr/>
        </p:nvSpPr>
        <p:spPr>
          <a:xfrm>
            <a:off x="3884760" y="8685360"/>
            <a:ext cx="2971440" cy="456840"/>
          </a:xfrm>
          <a:prstGeom prst="rect">
            <a:avLst/>
          </a:prstGeom>
          <a:noFill/>
          <a:ln>
            <a:noFill/>
          </a:ln>
        </p:spPr>
        <p:txBody>
          <a:bodyPr anchor="b"/>
          <a:p>
            <a:pPr algn="r">
              <a:lnSpc>
                <a:spcPct val="100000"/>
              </a:lnSpc>
            </a:pPr>
            <a:fld id="{9109268B-3483-42D8-BCFB-F4E81CB1919A}"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tcpdump –r counting-tcp.pcap -s 0 “host 172.16.0.2 and tcp” 2&gt;/dev/null | wc -l</a:t>
            </a:r>
            <a:endParaRPr b="0" lang="en-US" sz="2000" spc="-1" strike="noStrike">
              <a:solidFill>
                <a:srgbClr val="000000"/>
              </a:solidFill>
              <a:uFill>
                <a:solidFill>
                  <a:srgbClr val="ffffff"/>
                </a:solidFill>
              </a:uFill>
              <a:latin typeface="Arial"/>
            </a:endParaRPr>
          </a:p>
        </p:txBody>
      </p:sp>
      <p:sp>
        <p:nvSpPr>
          <p:cNvPr id="622" name="TextShape 2"/>
          <p:cNvSpPr txBox="1"/>
          <p:nvPr/>
        </p:nvSpPr>
        <p:spPr>
          <a:xfrm>
            <a:off x="3884760" y="8685360"/>
            <a:ext cx="2971440" cy="456840"/>
          </a:xfrm>
          <a:prstGeom prst="rect">
            <a:avLst/>
          </a:prstGeom>
          <a:noFill/>
          <a:ln>
            <a:noFill/>
          </a:ln>
        </p:spPr>
        <p:txBody>
          <a:bodyPr anchor="b"/>
          <a:p>
            <a:pPr algn="r">
              <a:lnSpc>
                <a:spcPct val="100000"/>
              </a:lnSpc>
            </a:pPr>
            <a:fld id="{62220080-E796-4E6E-90FF-16B2A5DC4E69}"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Shows DNS requests and responses to or from 4.4.2.2.  Unless you’re Google, this will show you DNS traffic to and from your computers being answered by Google public DNS.  </a:t>
            </a:r>
            <a:endParaRPr b="0" lang="en-US" sz="2000" spc="-1" strike="noStrike">
              <a:solidFill>
                <a:srgbClr val="000000"/>
              </a:solidFill>
              <a:uFill>
                <a:solidFill>
                  <a:srgbClr val="ffffff"/>
                </a:solidFill>
              </a:uFill>
              <a:latin typeface="Arial"/>
            </a:endParaRPr>
          </a:p>
        </p:txBody>
      </p:sp>
      <p:sp>
        <p:nvSpPr>
          <p:cNvPr id="624" name="TextShape 2"/>
          <p:cNvSpPr txBox="1"/>
          <p:nvPr/>
        </p:nvSpPr>
        <p:spPr>
          <a:xfrm>
            <a:off x="3884760" y="8685360"/>
            <a:ext cx="2971440" cy="456840"/>
          </a:xfrm>
          <a:prstGeom prst="rect">
            <a:avLst/>
          </a:prstGeom>
          <a:noFill/>
          <a:ln>
            <a:noFill/>
          </a:ln>
        </p:spPr>
        <p:txBody>
          <a:bodyPr anchor="b"/>
          <a:p>
            <a:pPr algn="r">
              <a:lnSpc>
                <a:spcPct val="100000"/>
              </a:lnSpc>
            </a:pPr>
            <a:fld id="{952D857B-68AF-484B-8A5B-C707574224FC}"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ICMP Echo Request (ping) packets with IP destination 74.125.228.36 (resolves to google.com as of 29 December 2012).  Will you see Echo Reply packets with this filter?</a:t>
            </a:r>
            <a:endParaRPr b="0" lang="en-US" sz="2000" spc="-1" strike="noStrike">
              <a:solidFill>
                <a:srgbClr val="000000"/>
              </a:solidFill>
              <a:uFill>
                <a:solidFill>
                  <a:srgbClr val="ffffff"/>
                </a:solidFill>
              </a:uFill>
              <a:latin typeface="Arial"/>
            </a:endParaRPr>
          </a:p>
        </p:txBody>
      </p:sp>
      <p:sp>
        <p:nvSpPr>
          <p:cNvPr id="626" name="TextShape 2"/>
          <p:cNvSpPr txBox="1"/>
          <p:nvPr/>
        </p:nvSpPr>
        <p:spPr>
          <a:xfrm>
            <a:off x="3884760" y="8685360"/>
            <a:ext cx="2971440" cy="456840"/>
          </a:xfrm>
          <a:prstGeom prst="rect">
            <a:avLst/>
          </a:prstGeom>
          <a:noFill/>
          <a:ln>
            <a:noFill/>
          </a:ln>
        </p:spPr>
        <p:txBody>
          <a:bodyPr anchor="b"/>
          <a:p>
            <a:pPr algn="r">
              <a:lnSpc>
                <a:spcPct val="100000"/>
              </a:lnSpc>
            </a:pPr>
            <a:fld id="{726AB364-2571-48FD-A975-708920A9D205}"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Why does logical &amp; with 4 work for TCP RST?</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This could be written much more easily: “greater 100 and ip[8:1] &lt;= 4 and tcp[tcpflags] &amp; tcp-reset == 1”</a:t>
            </a:r>
            <a:endParaRPr b="0" lang="en-US" sz="2000" spc="-1" strike="noStrike">
              <a:solidFill>
                <a:srgbClr val="000000"/>
              </a:solidFill>
              <a:uFill>
                <a:solidFill>
                  <a:srgbClr val="ffffff"/>
                </a:solidFill>
              </a:uFill>
              <a:latin typeface="Arial"/>
            </a:endParaRPr>
          </a:p>
        </p:txBody>
      </p:sp>
      <p:sp>
        <p:nvSpPr>
          <p:cNvPr id="628" name="TextShape 2"/>
          <p:cNvSpPr txBox="1"/>
          <p:nvPr/>
        </p:nvSpPr>
        <p:spPr>
          <a:xfrm>
            <a:off x="3884760" y="8685360"/>
            <a:ext cx="2971440" cy="456840"/>
          </a:xfrm>
          <a:prstGeom prst="rect">
            <a:avLst/>
          </a:prstGeom>
          <a:noFill/>
          <a:ln>
            <a:noFill/>
          </a:ln>
        </p:spPr>
        <p:txBody>
          <a:bodyPr anchor="b"/>
          <a:p>
            <a:pPr algn="r">
              <a:lnSpc>
                <a:spcPct val="100000"/>
              </a:lnSpc>
            </a:pPr>
            <a:fld id="{696298B6-2019-4D28-821F-9E046BEE9B4C}"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tcpdump -n -r alert.pcap -XX 'host 172.16.191.1 and ((tcp port 80 and tcp[tcpflags] &amp; 0x12 = 0x12) or (udp port 53 and greater 200))'</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630" name="TextShape 2"/>
          <p:cNvSpPr txBox="1"/>
          <p:nvPr/>
        </p:nvSpPr>
        <p:spPr>
          <a:xfrm>
            <a:off x="3884760" y="8685360"/>
            <a:ext cx="2971440" cy="456840"/>
          </a:xfrm>
          <a:prstGeom prst="rect">
            <a:avLst/>
          </a:prstGeom>
          <a:noFill/>
          <a:ln>
            <a:noFill/>
          </a:ln>
        </p:spPr>
        <p:txBody>
          <a:bodyPr anchor="b"/>
          <a:p>
            <a:pPr algn="r">
              <a:lnSpc>
                <a:spcPct val="100000"/>
              </a:lnSpc>
            </a:pPr>
            <a:fld id="{8EF8817D-1E7B-4B0A-9C6F-D7F18F860DD5}"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Where could problems occur in here at each layer of the OSI model?</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 layer 1: signaling problems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 layer 2: ARP poisoning</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 layer 3: DHCP problems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 layer 4: dropped packets, congestion</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 layer 5: not too much ;)</a:t>
            </a:r>
            <a:endParaRPr b="0" lang="en-US" sz="2000" spc="-1" strike="noStrike">
              <a:solidFill>
                <a:srgbClr val="000000"/>
              </a:solidFill>
              <a:uFill>
                <a:solidFill>
                  <a:srgbClr val="ffffff"/>
                </a:solidFill>
              </a:uFill>
              <a:latin typeface="Arial"/>
            </a:endParaRPr>
          </a:p>
        </p:txBody>
      </p:sp>
      <p:sp>
        <p:nvSpPr>
          <p:cNvPr id="632" name="TextShape 2"/>
          <p:cNvSpPr txBox="1"/>
          <p:nvPr/>
        </p:nvSpPr>
        <p:spPr>
          <a:xfrm>
            <a:off x="3884760" y="8685360"/>
            <a:ext cx="2971440" cy="456840"/>
          </a:xfrm>
          <a:prstGeom prst="rect">
            <a:avLst/>
          </a:prstGeom>
          <a:noFill/>
          <a:ln>
            <a:noFill/>
          </a:ln>
        </p:spPr>
        <p:txBody>
          <a:bodyPr anchor="b"/>
          <a:p>
            <a:pPr algn="r">
              <a:lnSpc>
                <a:spcPct val="100000"/>
              </a:lnSpc>
            </a:pPr>
            <a:fld id="{D9FD4920-30E8-4B03-A1CF-07CA3EC40875}"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Where could problems occur in here at each layer of the OSI model?</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 layer 1: signaling problems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 layer 2: ARP poisoning</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 layer 3: DHCP problems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 layer 4: dropped packets, congestion</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 layer 5: not too much ;)</a:t>
            </a:r>
            <a:endParaRPr b="0" lang="en-US" sz="2000" spc="-1" strike="noStrike">
              <a:solidFill>
                <a:srgbClr val="000000"/>
              </a:solidFill>
              <a:uFill>
                <a:solidFill>
                  <a:srgbClr val="ffffff"/>
                </a:solidFill>
              </a:uFill>
              <a:latin typeface="Arial"/>
            </a:endParaRPr>
          </a:p>
        </p:txBody>
      </p:sp>
      <p:sp>
        <p:nvSpPr>
          <p:cNvPr id="634" name="TextShape 2"/>
          <p:cNvSpPr txBox="1"/>
          <p:nvPr/>
        </p:nvSpPr>
        <p:spPr>
          <a:xfrm>
            <a:off x="3884760" y="8685360"/>
            <a:ext cx="2971440" cy="456840"/>
          </a:xfrm>
          <a:prstGeom prst="rect">
            <a:avLst/>
          </a:prstGeom>
          <a:noFill/>
          <a:ln>
            <a:noFill/>
          </a:ln>
        </p:spPr>
        <p:txBody>
          <a:bodyPr anchor="b"/>
          <a:p>
            <a:pPr algn="r">
              <a:lnSpc>
                <a:spcPct val="100000"/>
              </a:lnSpc>
            </a:pPr>
            <a:fld id="{73894920-A608-45CE-8EE9-C400C440DF01}"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Where could problems occur in here at each layer of the OSI model?</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 layer 1: signaling problems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 layer 2: ARP poisoning</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 layer 3: DHCP problems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 layer 4: dropped packets, congestion</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 layer 5: not too much ;)</a:t>
            </a:r>
            <a:endParaRPr b="0" lang="en-US" sz="2000" spc="-1" strike="noStrike">
              <a:solidFill>
                <a:srgbClr val="000000"/>
              </a:solidFill>
              <a:uFill>
                <a:solidFill>
                  <a:srgbClr val="ffffff"/>
                </a:solidFill>
              </a:uFill>
              <a:latin typeface="Arial"/>
            </a:endParaRPr>
          </a:p>
        </p:txBody>
      </p:sp>
      <p:sp>
        <p:nvSpPr>
          <p:cNvPr id="636" name="TextShape 2"/>
          <p:cNvSpPr txBox="1"/>
          <p:nvPr/>
        </p:nvSpPr>
        <p:spPr>
          <a:xfrm>
            <a:off x="3884760" y="8685360"/>
            <a:ext cx="2971440" cy="456840"/>
          </a:xfrm>
          <a:prstGeom prst="rect">
            <a:avLst/>
          </a:prstGeom>
          <a:noFill/>
          <a:ln>
            <a:noFill/>
          </a:ln>
        </p:spPr>
        <p:txBody>
          <a:bodyPr anchor="b"/>
          <a:p>
            <a:pPr algn="r">
              <a:lnSpc>
                <a:spcPct val="100000"/>
              </a:lnSpc>
            </a:pPr>
            <a:fld id="{1BC1E83F-18C9-436D-819C-BCCDE5B05F32}"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7"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Where could problems occur in here at each layer of the OSI model?</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 layer 1: signaling problems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 layer 2: ARP poisoning</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 layer 3: DHCP problems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 layer 4: dropped packets, congestion</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 layer 5: not too much ;)</a:t>
            </a:r>
            <a:endParaRPr b="0" lang="en-US" sz="2000" spc="-1" strike="noStrike">
              <a:solidFill>
                <a:srgbClr val="000000"/>
              </a:solidFill>
              <a:uFill>
                <a:solidFill>
                  <a:srgbClr val="ffffff"/>
                </a:solidFill>
              </a:uFill>
              <a:latin typeface="Arial"/>
            </a:endParaRPr>
          </a:p>
        </p:txBody>
      </p:sp>
      <p:sp>
        <p:nvSpPr>
          <p:cNvPr id="638" name="TextShape 2"/>
          <p:cNvSpPr txBox="1"/>
          <p:nvPr/>
        </p:nvSpPr>
        <p:spPr>
          <a:xfrm>
            <a:off x="3884760" y="8685360"/>
            <a:ext cx="2971440" cy="456840"/>
          </a:xfrm>
          <a:prstGeom prst="rect">
            <a:avLst/>
          </a:prstGeom>
          <a:noFill/>
          <a:ln>
            <a:noFill/>
          </a:ln>
        </p:spPr>
        <p:txBody>
          <a:bodyPr anchor="b"/>
          <a:p>
            <a:pPr algn="r">
              <a:lnSpc>
                <a:spcPct val="100000"/>
              </a:lnSpc>
            </a:pPr>
            <a:fld id="{EDEB808B-A1D4-486E-8985-29EE5F13874F}"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Arp133.pcap</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Arp136.pcap</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Arp138.pcap</a:t>
            </a:r>
            <a:endParaRPr b="0" lang="en-US" sz="2000" spc="-1" strike="noStrike">
              <a:solidFill>
                <a:srgbClr val="000000"/>
              </a:solidFill>
              <a:uFill>
                <a:solidFill>
                  <a:srgbClr val="ffffff"/>
                </a:solidFill>
              </a:uFill>
              <a:latin typeface="Arial"/>
            </a:endParaRPr>
          </a:p>
        </p:txBody>
      </p:sp>
      <p:sp>
        <p:nvSpPr>
          <p:cNvPr id="640" name="TextShape 2"/>
          <p:cNvSpPr txBox="1"/>
          <p:nvPr/>
        </p:nvSpPr>
        <p:spPr>
          <a:xfrm>
            <a:off x="3884760" y="8685360"/>
            <a:ext cx="2971440" cy="456840"/>
          </a:xfrm>
          <a:prstGeom prst="rect">
            <a:avLst/>
          </a:prstGeom>
          <a:noFill/>
          <a:ln>
            <a:noFill/>
          </a:ln>
        </p:spPr>
        <p:txBody>
          <a:bodyPr anchor="b"/>
          <a:p>
            <a:pPr algn="r">
              <a:lnSpc>
                <a:spcPct val="100000"/>
              </a:lnSpc>
            </a:pPr>
            <a:fld id="{C4C338EA-D8B1-4605-83F0-F9EC585C37EA}"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html.pcap</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tcpdump -r html.pcap -nn -w - |strings|grep -E '&lt;title&gt;.*&lt;/title&gt;’|sed -r 's/&lt;[/]*title&gt;//g'|sort -u</a:t>
            </a:r>
            <a:endParaRPr b="0" lang="en-US" sz="2000" spc="-1" strike="noStrike">
              <a:solidFill>
                <a:srgbClr val="000000"/>
              </a:solidFill>
              <a:uFill>
                <a:solidFill>
                  <a:srgbClr val="ffffff"/>
                </a:solidFill>
              </a:uFill>
              <a:latin typeface="Arial"/>
            </a:endParaRPr>
          </a:p>
        </p:txBody>
      </p:sp>
      <p:sp>
        <p:nvSpPr>
          <p:cNvPr id="642" name="TextShape 2"/>
          <p:cNvSpPr txBox="1"/>
          <p:nvPr/>
        </p:nvSpPr>
        <p:spPr>
          <a:xfrm>
            <a:off x="3884760" y="8685360"/>
            <a:ext cx="2971440" cy="456840"/>
          </a:xfrm>
          <a:prstGeom prst="rect">
            <a:avLst/>
          </a:prstGeom>
          <a:noFill/>
          <a:ln>
            <a:noFill/>
          </a:ln>
        </p:spPr>
        <p:txBody>
          <a:bodyPr anchor="b"/>
          <a:p>
            <a:pPr algn="r">
              <a:lnSpc>
                <a:spcPct val="100000"/>
              </a:lnSpc>
            </a:pPr>
            <a:fld id="{866B18DB-5F23-4211-B1C3-FE62BA774ED2}"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3"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Looking for unique hosts, not URI paths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tcpdump -r websites</a:t>
            </a: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.pcap -n tcp port 80 -w - |strings|grep 'Host: '|sort -u</a:t>
            </a:r>
            <a:endParaRPr b="0" lang="en-US" sz="2000" spc="-1" strike="noStrike">
              <a:solidFill>
                <a:srgbClr val="000000"/>
              </a:solidFill>
              <a:uFill>
                <a:solidFill>
                  <a:srgbClr val="ffffff"/>
                </a:solidFill>
              </a:uFill>
              <a:latin typeface="Arial"/>
            </a:endParaRPr>
          </a:p>
        </p:txBody>
      </p:sp>
      <p:sp>
        <p:nvSpPr>
          <p:cNvPr id="644" name="TextShape 2"/>
          <p:cNvSpPr txBox="1"/>
          <p:nvPr/>
        </p:nvSpPr>
        <p:spPr>
          <a:xfrm>
            <a:off x="3884760" y="8685360"/>
            <a:ext cx="2971440" cy="456840"/>
          </a:xfrm>
          <a:prstGeom prst="rect">
            <a:avLst/>
          </a:prstGeom>
          <a:noFill/>
          <a:ln>
            <a:noFill/>
          </a:ln>
        </p:spPr>
        <p:txBody>
          <a:bodyPr anchor="b"/>
          <a:p>
            <a:pPr algn="r">
              <a:lnSpc>
                <a:spcPct val="100000"/>
              </a:lnSpc>
            </a:pPr>
            <a:fld id="{3082B1D9-B1AF-4810-9772-40098EA673F1}"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Due to: http://en.wikipedia.org/wiki/Exclusive_or</a:t>
            </a:r>
            <a:endParaRPr b="0" lang="en-US" sz="2000" spc="-1" strike="noStrike">
              <a:solidFill>
                <a:srgbClr val="000000"/>
              </a:solidFill>
              <a:uFill>
                <a:solidFill>
                  <a:srgbClr val="ffffff"/>
                </a:solidFill>
              </a:uFill>
              <a:latin typeface="Arial"/>
            </a:endParaRPr>
          </a:p>
        </p:txBody>
      </p:sp>
      <p:sp>
        <p:nvSpPr>
          <p:cNvPr id="646" name="TextShape 2"/>
          <p:cNvSpPr txBox="1"/>
          <p:nvPr/>
        </p:nvSpPr>
        <p:spPr>
          <a:xfrm>
            <a:off x="3884760" y="8685360"/>
            <a:ext cx="2971440" cy="456840"/>
          </a:xfrm>
          <a:prstGeom prst="rect">
            <a:avLst/>
          </a:prstGeom>
          <a:noFill/>
          <a:ln>
            <a:noFill/>
          </a:ln>
        </p:spPr>
        <p:txBody>
          <a:bodyPr anchor="b"/>
          <a:p>
            <a:pPr algn="r">
              <a:lnSpc>
                <a:spcPct val="100000"/>
              </a:lnSpc>
            </a:pPr>
            <a:fld id="{404F0732-76DB-4111-B112-FB14BA74219B}"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Need to download PCAP – not included in VM</a:t>
            </a:r>
            <a:endParaRPr b="0" lang="en-US" sz="2000" spc="-1" strike="noStrike">
              <a:solidFill>
                <a:srgbClr val="000000"/>
              </a:solidFill>
              <a:uFill>
                <a:solidFill>
                  <a:srgbClr val="ffffff"/>
                </a:solidFill>
              </a:uFill>
              <a:latin typeface="Arial"/>
            </a:endParaRPr>
          </a:p>
        </p:txBody>
      </p:sp>
      <p:sp>
        <p:nvSpPr>
          <p:cNvPr id="648" name="TextShape 2"/>
          <p:cNvSpPr txBox="1"/>
          <p:nvPr/>
        </p:nvSpPr>
        <p:spPr>
          <a:xfrm>
            <a:off x="3884760" y="8685360"/>
            <a:ext cx="2971440" cy="456840"/>
          </a:xfrm>
          <a:prstGeom prst="rect">
            <a:avLst/>
          </a:prstGeom>
          <a:noFill/>
          <a:ln>
            <a:noFill/>
          </a:ln>
        </p:spPr>
        <p:txBody>
          <a:bodyPr anchor="b"/>
          <a:p>
            <a:pPr algn="r">
              <a:lnSpc>
                <a:spcPct val="100000"/>
              </a:lnSpc>
            </a:pPr>
            <a:fld id="{F73C37A7-5804-415B-B8C5-D894B29BD5DB}"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libpcap: http://www.tcpdump.org/</a:t>
            </a:r>
            <a:endParaRPr b="0" lang="en-US" sz="2000" spc="-1" strike="noStrike">
              <a:solidFill>
                <a:srgbClr val="000000"/>
              </a:solidFill>
              <a:uFill>
                <a:solidFill>
                  <a:srgbClr val="ffffff"/>
                </a:solidFill>
              </a:uFill>
              <a:latin typeface="Arial"/>
            </a:endParaRPr>
          </a:p>
        </p:txBody>
      </p:sp>
      <p:sp>
        <p:nvSpPr>
          <p:cNvPr id="600" name="TextShape 2"/>
          <p:cNvSpPr txBox="1"/>
          <p:nvPr/>
        </p:nvSpPr>
        <p:spPr>
          <a:xfrm>
            <a:off x="3884760" y="8685360"/>
            <a:ext cx="2971440" cy="456840"/>
          </a:xfrm>
          <a:prstGeom prst="rect">
            <a:avLst/>
          </a:prstGeom>
          <a:noFill/>
          <a:ln>
            <a:noFill/>
          </a:ln>
        </p:spPr>
        <p:txBody>
          <a:bodyPr anchor="b"/>
          <a:p>
            <a:pPr algn="r">
              <a:lnSpc>
                <a:spcPct val="100000"/>
              </a:lnSpc>
            </a:pPr>
            <a:fld id="{C371EBE0-8016-4DE7-ADEF-991B466E1B2D}"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650" name="TextShape 2"/>
          <p:cNvSpPr txBox="1"/>
          <p:nvPr/>
        </p:nvSpPr>
        <p:spPr>
          <a:xfrm>
            <a:off x="3884760" y="8685360"/>
            <a:ext cx="2971440" cy="456840"/>
          </a:xfrm>
          <a:prstGeom prst="rect">
            <a:avLst/>
          </a:prstGeom>
          <a:noFill/>
          <a:ln>
            <a:noFill/>
          </a:ln>
        </p:spPr>
        <p:txBody>
          <a:bodyPr anchor="b"/>
          <a:p>
            <a:pPr algn="r">
              <a:lnSpc>
                <a:spcPct val="100000"/>
              </a:lnSpc>
            </a:pPr>
            <a:fld id="{B57141A2-3F8C-48C6-A882-0AB9C6659DDC}"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Unknown-1.pcap is actually naked SSL (SSL outside the context of e.g., HTTP) on port 22.  Wireshark will assume that it’s SSH.  You can tell that it’s SSL by looking at the first six bytes sent from client to server or by observing the SSL certificate.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Unknown-2.pcap is a very simple message transmitted in plaintext with a little endian DWORD header that encodes the length of the message that follows.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Unknown-3.pcap is actually the JackCR dfir challenge </a:t>
            </a:r>
            <a:endParaRPr b="0" lang="en-US" sz="2000" spc="-1" strike="noStrike">
              <a:solidFill>
                <a:srgbClr val="000000"/>
              </a:solidFill>
              <a:uFill>
                <a:solidFill>
                  <a:srgbClr val="ffffff"/>
                </a:solidFill>
              </a:uFill>
              <a:latin typeface="Arial"/>
            </a:endParaRPr>
          </a:p>
        </p:txBody>
      </p:sp>
      <p:sp>
        <p:nvSpPr>
          <p:cNvPr id="652" name="TextShape 2"/>
          <p:cNvSpPr txBox="1"/>
          <p:nvPr/>
        </p:nvSpPr>
        <p:spPr>
          <a:xfrm>
            <a:off x="3884760" y="8685360"/>
            <a:ext cx="2971440" cy="456840"/>
          </a:xfrm>
          <a:prstGeom prst="rect">
            <a:avLst/>
          </a:prstGeom>
          <a:noFill/>
          <a:ln>
            <a:noFill/>
          </a:ln>
        </p:spPr>
        <p:txBody>
          <a:bodyPr anchor="b"/>
          <a:p>
            <a:pPr algn="r">
              <a:lnSpc>
                <a:spcPct val="100000"/>
              </a:lnSpc>
            </a:pPr>
            <a:fld id="{FE71EFA6-5A83-4CF8-ADAD-FCE8C1A21DD1}"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3"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654" name="TextShape 2"/>
          <p:cNvSpPr txBox="1"/>
          <p:nvPr/>
        </p:nvSpPr>
        <p:spPr>
          <a:xfrm>
            <a:off x="3884760" y="8685360"/>
            <a:ext cx="2971440" cy="456840"/>
          </a:xfrm>
          <a:prstGeom prst="rect">
            <a:avLst/>
          </a:prstGeom>
          <a:noFill/>
          <a:ln>
            <a:noFill/>
          </a:ln>
        </p:spPr>
        <p:txBody>
          <a:bodyPr anchor="b"/>
          <a:p>
            <a:pPr algn="r">
              <a:lnSpc>
                <a:spcPct val="100000"/>
              </a:lnSpc>
            </a:pPr>
            <a:fld id="{504B8B21-9EF7-4985-A2DA-0A11B3BCBDFE}"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See RFC 1035</a:t>
            </a:r>
            <a:endParaRPr b="0" lang="en-US" sz="2000" spc="-1" strike="noStrike">
              <a:solidFill>
                <a:srgbClr val="000000"/>
              </a:solidFill>
              <a:uFill>
                <a:solidFill>
                  <a:srgbClr val="ffffff"/>
                </a:solidFill>
              </a:uFill>
              <a:latin typeface="Arial"/>
            </a:endParaRPr>
          </a:p>
        </p:txBody>
      </p:sp>
      <p:sp>
        <p:nvSpPr>
          <p:cNvPr id="656" name="TextShape 2"/>
          <p:cNvSpPr txBox="1"/>
          <p:nvPr/>
        </p:nvSpPr>
        <p:spPr>
          <a:xfrm>
            <a:off x="3884760" y="8685360"/>
            <a:ext cx="2971440" cy="456840"/>
          </a:xfrm>
          <a:prstGeom prst="rect">
            <a:avLst/>
          </a:prstGeom>
          <a:noFill/>
          <a:ln>
            <a:noFill/>
          </a:ln>
        </p:spPr>
        <p:txBody>
          <a:bodyPr anchor="b"/>
          <a:p>
            <a:pPr algn="r">
              <a:lnSpc>
                <a:spcPct val="100000"/>
              </a:lnSpc>
            </a:pPr>
            <a:fld id="{DC71A62D-4156-41C6-80A8-4888D9E1FFDA}"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See RFC 1035</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US" sz="2000" spc="-1" strike="noStrike">
                <a:solidFill>
                  <a:srgbClr val="000000"/>
                </a:solidFill>
                <a:uFill>
                  <a:solidFill>
                    <a:srgbClr val="ffffff"/>
                  </a:solidFill>
                </a:uFill>
                <a:latin typeface="Arial"/>
              </a:rPr>
              <a:t>Header format shared for requests and responses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US" sz="2000" spc="-1" strike="noStrike">
                <a:solidFill>
                  <a:srgbClr val="000000"/>
                </a:solidFill>
                <a:uFill>
                  <a:solidFill>
                    <a:srgbClr val="ffffff"/>
                  </a:solidFill>
                </a:uFill>
                <a:latin typeface="Arial"/>
              </a:rPr>
              <a:t>ID is a random 16 bit int</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US" sz="2000" spc="-1" strike="noStrike">
                <a:solidFill>
                  <a:srgbClr val="000000"/>
                </a:solidFill>
                <a:uFill>
                  <a:solidFill>
                    <a:srgbClr val="ffffff"/>
                  </a:solidFill>
                </a:uFill>
                <a:latin typeface="Arial"/>
              </a:rPr>
              <a:t>QR is set to 0 for queries and 1 for responses</a:t>
            </a:r>
            <a:endParaRPr b="0" lang="en-US" sz="2000" spc="-1" strike="noStrike">
              <a:solidFill>
                <a:srgbClr val="000000"/>
              </a:solidFill>
              <a:uFill>
                <a:solidFill>
                  <a:srgbClr val="ffffff"/>
                </a:solidFill>
              </a:uFill>
              <a:latin typeface="Arial"/>
            </a:endParaRPr>
          </a:p>
        </p:txBody>
      </p:sp>
      <p:sp>
        <p:nvSpPr>
          <p:cNvPr id="658" name="TextShape 2"/>
          <p:cNvSpPr txBox="1"/>
          <p:nvPr/>
        </p:nvSpPr>
        <p:spPr>
          <a:xfrm>
            <a:off x="3884760" y="8685360"/>
            <a:ext cx="2971440" cy="456840"/>
          </a:xfrm>
          <a:prstGeom prst="rect">
            <a:avLst/>
          </a:prstGeom>
          <a:noFill/>
          <a:ln>
            <a:noFill/>
          </a:ln>
        </p:spPr>
        <p:txBody>
          <a:bodyPr anchor="b"/>
          <a:p>
            <a:pPr algn="r">
              <a:lnSpc>
                <a:spcPct val="100000"/>
              </a:lnSpc>
            </a:pPr>
            <a:fld id="{3864DDBD-3041-4D70-91B9-75242E512BE4}"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This is a DNS response for xkcd.com</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660" name="TextShape 2"/>
          <p:cNvSpPr txBox="1"/>
          <p:nvPr/>
        </p:nvSpPr>
        <p:spPr>
          <a:xfrm>
            <a:off x="3884760" y="8685360"/>
            <a:ext cx="2971440" cy="456840"/>
          </a:xfrm>
          <a:prstGeom prst="rect">
            <a:avLst/>
          </a:prstGeom>
          <a:noFill/>
          <a:ln>
            <a:noFill/>
          </a:ln>
        </p:spPr>
        <p:txBody>
          <a:bodyPr anchor="b"/>
          <a:p>
            <a:pPr algn="r">
              <a:lnSpc>
                <a:spcPct val="100000"/>
              </a:lnSpc>
            </a:pPr>
            <a:fld id="{A08635AE-9A74-4939-8D53-801923896DF8}"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Dns-tcpdump.pcap</a:t>
            </a:r>
            <a:endParaRPr b="0" lang="en-US" sz="2000" spc="-1" strike="noStrike">
              <a:solidFill>
                <a:srgbClr val="000000"/>
              </a:solidFill>
              <a:uFill>
                <a:solidFill>
                  <a:srgbClr val="ffffff"/>
                </a:solidFill>
              </a:uFill>
              <a:latin typeface="Arial"/>
            </a:endParaRPr>
          </a:p>
        </p:txBody>
      </p:sp>
      <p:sp>
        <p:nvSpPr>
          <p:cNvPr id="662" name="TextShape 2"/>
          <p:cNvSpPr txBox="1"/>
          <p:nvPr/>
        </p:nvSpPr>
        <p:spPr>
          <a:xfrm>
            <a:off x="3884760" y="8685360"/>
            <a:ext cx="2971440" cy="456840"/>
          </a:xfrm>
          <a:prstGeom prst="rect">
            <a:avLst/>
          </a:prstGeom>
          <a:noFill/>
          <a:ln>
            <a:noFill/>
          </a:ln>
        </p:spPr>
        <p:txBody>
          <a:bodyPr anchor="b"/>
          <a:p>
            <a:pPr algn="r">
              <a:lnSpc>
                <a:spcPct val="100000"/>
              </a:lnSpc>
            </a:pPr>
            <a:fld id="{7B8034CF-EE04-4E03-8FDE-E4DE11B3A9F7}"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Can check that you have the correct response by checking the DNS ID printed by tcpdump</a:t>
            </a:r>
            <a:endParaRPr b="0" lang="en-US" sz="2000" spc="-1" strike="noStrike">
              <a:solidFill>
                <a:srgbClr val="000000"/>
              </a:solidFill>
              <a:uFill>
                <a:solidFill>
                  <a:srgbClr val="ffffff"/>
                </a:solidFill>
              </a:uFill>
              <a:latin typeface="Arial"/>
            </a:endParaRPr>
          </a:p>
        </p:txBody>
      </p:sp>
      <p:sp>
        <p:nvSpPr>
          <p:cNvPr id="664" name="TextShape 2"/>
          <p:cNvSpPr txBox="1"/>
          <p:nvPr/>
        </p:nvSpPr>
        <p:spPr>
          <a:xfrm>
            <a:off x="3884760" y="8685360"/>
            <a:ext cx="2971440" cy="456840"/>
          </a:xfrm>
          <a:prstGeom prst="rect">
            <a:avLst/>
          </a:prstGeom>
          <a:noFill/>
          <a:ln>
            <a:noFill/>
          </a:ln>
        </p:spPr>
        <p:txBody>
          <a:bodyPr anchor="b"/>
          <a:p>
            <a:pPr algn="r">
              <a:lnSpc>
                <a:spcPct val="100000"/>
              </a:lnSpc>
            </a:pPr>
            <a:fld id="{28EE77D5-0A6A-4619-89F9-FCDBD0036B2B}"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Some discussion questions to make sure that students are all at a reasonable level:</a:t>
            </a:r>
            <a:endParaRPr b="0" lang="en-US" sz="2000" spc="-1" strike="noStrike">
              <a:solidFill>
                <a:srgbClr val="000000"/>
              </a:solidFill>
              <a:uFill>
                <a:solidFill>
                  <a:srgbClr val="ffffff"/>
                </a:solidFill>
              </a:uFill>
              <a:latin typeface="Arial"/>
            </a:endParaRPr>
          </a:p>
          <a:p>
            <a:pPr marL="228600" indent="-228240">
              <a:lnSpc>
                <a:spcPct val="100000"/>
              </a:lnSpc>
              <a:buClr>
                <a:srgbClr val="000000"/>
              </a:buClr>
              <a:buFont typeface="+mj-lt"/>
              <a:buAutoNum type="arabicPeriod"/>
            </a:pPr>
            <a:r>
              <a:rPr b="0" lang="en-US" sz="2000" spc="-1" strike="noStrike">
                <a:solidFill>
                  <a:srgbClr val="000000"/>
                </a:solidFill>
                <a:uFill>
                  <a:solidFill>
                    <a:srgbClr val="ffffff"/>
                  </a:solidFill>
                </a:uFill>
                <a:latin typeface="Arial"/>
              </a:rPr>
              <a:t>What are some examples of protocols at each layer?</a:t>
            </a:r>
            <a:endParaRPr b="0" lang="en-US" sz="2000" spc="-1" strike="noStrike">
              <a:solidFill>
                <a:srgbClr val="000000"/>
              </a:solidFill>
              <a:uFill>
                <a:solidFill>
                  <a:srgbClr val="ffffff"/>
                </a:solidFill>
              </a:uFill>
              <a:latin typeface="Arial"/>
            </a:endParaRPr>
          </a:p>
          <a:p>
            <a:pPr lvl="1" marL="685800" indent="-228240">
              <a:lnSpc>
                <a:spcPct val="100000"/>
              </a:lnSpc>
              <a:buClr>
                <a:srgbClr val="000000"/>
              </a:buClr>
              <a:buFont typeface="+mj-lt"/>
              <a:buAutoNum type="arabicPeriod"/>
            </a:pPr>
            <a:r>
              <a:rPr b="0" lang="en-US" sz="2000" spc="-1" strike="noStrike">
                <a:solidFill>
                  <a:srgbClr val="000000"/>
                </a:solidFill>
                <a:uFill>
                  <a:solidFill>
                    <a:srgbClr val="ffffff"/>
                  </a:solidFill>
                </a:uFill>
                <a:latin typeface="Arial"/>
              </a:rPr>
              <a:t>FDDI, token ring, Ethernet, 802.11 (actual sending of bits over wires or radio)</a:t>
            </a:r>
            <a:endParaRPr b="0" lang="en-US" sz="2000" spc="-1" strike="noStrike">
              <a:solidFill>
                <a:srgbClr val="000000"/>
              </a:solidFill>
              <a:uFill>
                <a:solidFill>
                  <a:srgbClr val="ffffff"/>
                </a:solidFill>
              </a:uFill>
              <a:latin typeface="Arial"/>
            </a:endParaRPr>
          </a:p>
          <a:p>
            <a:pPr lvl="1" marL="685800" indent="-228240">
              <a:lnSpc>
                <a:spcPct val="100000"/>
              </a:lnSpc>
              <a:buClr>
                <a:srgbClr val="000000"/>
              </a:buClr>
              <a:buFont typeface="+mj-lt"/>
              <a:buAutoNum type="arabicPeriod"/>
            </a:pPr>
            <a:r>
              <a:rPr b="0" lang="en-US" sz="2000" spc="-1" strike="noStrike">
                <a:solidFill>
                  <a:srgbClr val="000000"/>
                </a:solidFill>
                <a:uFill>
                  <a:solidFill>
                    <a:srgbClr val="ffffff"/>
                  </a:solidFill>
                </a:uFill>
                <a:latin typeface="Arial"/>
              </a:rPr>
              <a:t>Ethernet (spans two layers) (frames, MAC, physical addresses)</a:t>
            </a:r>
            <a:endParaRPr b="0" lang="en-US" sz="2000" spc="-1" strike="noStrike">
              <a:solidFill>
                <a:srgbClr val="000000"/>
              </a:solidFill>
              <a:uFill>
                <a:solidFill>
                  <a:srgbClr val="ffffff"/>
                </a:solidFill>
              </a:uFill>
              <a:latin typeface="Arial"/>
            </a:endParaRPr>
          </a:p>
          <a:p>
            <a:pPr lvl="1" marL="685800" indent="-228240">
              <a:lnSpc>
                <a:spcPct val="100000"/>
              </a:lnSpc>
              <a:buClr>
                <a:srgbClr val="000000"/>
              </a:buClr>
              <a:buFont typeface="+mj-lt"/>
              <a:buAutoNum type="arabicPeriod"/>
            </a:pPr>
            <a:r>
              <a:rPr b="0" lang="en-US" sz="2000" spc="-1" strike="noStrike">
                <a:solidFill>
                  <a:srgbClr val="000000"/>
                </a:solidFill>
                <a:uFill>
                  <a:solidFill>
                    <a:srgbClr val="ffffff"/>
                  </a:solidFill>
                </a:uFill>
                <a:latin typeface="Arial"/>
              </a:rPr>
              <a:t>IPv4 and IPv6 (this is the level routers operate at; adds routing and logical addressing and fragmentation)</a:t>
            </a:r>
            <a:endParaRPr b="0" lang="en-US" sz="2000" spc="-1" strike="noStrike">
              <a:solidFill>
                <a:srgbClr val="000000"/>
              </a:solidFill>
              <a:uFill>
                <a:solidFill>
                  <a:srgbClr val="ffffff"/>
                </a:solidFill>
              </a:uFill>
              <a:latin typeface="Arial"/>
            </a:endParaRPr>
          </a:p>
          <a:p>
            <a:pPr lvl="1" marL="685800" indent="-228240">
              <a:lnSpc>
                <a:spcPct val="100000"/>
              </a:lnSpc>
              <a:buClr>
                <a:srgbClr val="000000"/>
              </a:buClr>
              <a:buFont typeface="+mj-lt"/>
              <a:buAutoNum type="arabicPeriod"/>
            </a:pPr>
            <a:r>
              <a:rPr b="0" lang="en-US" sz="2000" spc="-1" strike="noStrike">
                <a:solidFill>
                  <a:srgbClr val="000000"/>
                </a:solidFill>
                <a:uFill>
                  <a:solidFill>
                    <a:srgbClr val="ffffff"/>
                  </a:solidFill>
                </a:uFill>
                <a:latin typeface="Arial"/>
              </a:rPr>
              <a:t>TCP, UDP, IPSec (reliable delivery, flow control, congestion management)</a:t>
            </a:r>
            <a:endParaRPr b="0" lang="en-US" sz="2000" spc="-1" strike="noStrike">
              <a:solidFill>
                <a:srgbClr val="000000"/>
              </a:solidFill>
              <a:uFill>
                <a:solidFill>
                  <a:srgbClr val="ffffff"/>
                </a:solidFill>
              </a:uFill>
              <a:latin typeface="Arial"/>
            </a:endParaRPr>
          </a:p>
          <a:p>
            <a:pPr lvl="1" marL="685800" indent="-228240">
              <a:lnSpc>
                <a:spcPct val="100000"/>
              </a:lnSpc>
              <a:buClr>
                <a:srgbClr val="000000"/>
              </a:buClr>
              <a:buFont typeface="+mj-lt"/>
              <a:buAutoNum type="arabicPeriod"/>
            </a:pPr>
            <a:r>
              <a:rPr b="0" lang="en-US" sz="2000" spc="-1" strike="noStrike">
                <a:solidFill>
                  <a:srgbClr val="000000"/>
                </a:solidFill>
                <a:uFill>
                  <a:solidFill>
                    <a:srgbClr val="ffffff"/>
                  </a:solidFill>
                </a:uFill>
                <a:latin typeface="Arial"/>
              </a:rPr>
              <a:t>5-7 are sort of fuzzy and the differences aren’t germane to this class</a:t>
            </a:r>
            <a:endParaRPr b="0" lang="en-US" sz="2000" spc="-1" strike="noStrike">
              <a:solidFill>
                <a:srgbClr val="000000"/>
              </a:solidFill>
              <a:uFill>
                <a:solidFill>
                  <a:srgbClr val="ffffff"/>
                </a:solidFill>
              </a:uFill>
              <a:latin typeface="Arial"/>
            </a:endParaRPr>
          </a:p>
          <a:p>
            <a:pPr marL="228600" indent="-228240">
              <a:lnSpc>
                <a:spcPct val="100000"/>
              </a:lnSpc>
              <a:buClr>
                <a:srgbClr val="000000"/>
              </a:buClr>
              <a:buFont typeface="+mj-lt"/>
              <a:buAutoNum type="arabicPeriod"/>
            </a:pPr>
            <a:r>
              <a:rPr b="0" lang="en-US" sz="2000" spc="-1" strike="noStrike">
                <a:solidFill>
                  <a:srgbClr val="000000"/>
                </a:solidFill>
                <a:uFill>
                  <a:solidFill>
                    <a:srgbClr val="ffffff"/>
                  </a:solidFill>
                </a:uFill>
                <a:latin typeface="Arial"/>
              </a:rPr>
              <a:t>What is the difference between TCP and UDP?</a:t>
            </a:r>
            <a:endParaRPr b="0" lang="en-US" sz="2000" spc="-1" strike="noStrike">
              <a:solidFill>
                <a:srgbClr val="000000"/>
              </a:solidFill>
              <a:uFill>
                <a:solidFill>
                  <a:srgbClr val="ffffff"/>
                </a:solidFill>
              </a:uFill>
              <a:latin typeface="Arial"/>
            </a:endParaRPr>
          </a:p>
          <a:p>
            <a:pPr marL="228600" indent="-228240">
              <a:lnSpc>
                <a:spcPct val="100000"/>
              </a:lnSpc>
              <a:buClr>
                <a:srgbClr val="000000"/>
              </a:buClr>
              <a:buFont typeface="+mj-lt"/>
              <a:buAutoNum type="arabicPeriod"/>
            </a:pPr>
            <a:r>
              <a:rPr b="0" lang="en-US" sz="2000" spc="-1" strike="noStrike">
                <a:solidFill>
                  <a:srgbClr val="000000"/>
                </a:solidFill>
                <a:uFill>
                  <a:solidFill>
                    <a:srgbClr val="ffffff"/>
                  </a:solidFill>
                </a:uFill>
                <a:latin typeface="Arial"/>
              </a:rPr>
              <a:t>What is tunneling?  What restrictions exist with regards to tunneling at each layer?  Can you tunnel Ethernet over HTTP (sure)? Can you tunnel IP over Ethernet over HTTP over FTP?  Sure, but why?</a:t>
            </a:r>
            <a:endParaRPr b="0" lang="en-US" sz="2000" spc="-1" strike="noStrike">
              <a:solidFill>
                <a:srgbClr val="000000"/>
              </a:solidFill>
              <a:uFill>
                <a:solidFill>
                  <a:srgbClr val="ffffff"/>
                </a:solidFill>
              </a:uFill>
              <a:latin typeface="Arial"/>
            </a:endParaRPr>
          </a:p>
          <a:p>
            <a:pPr marL="228600" indent="-228240">
              <a:lnSpc>
                <a:spcPct val="100000"/>
              </a:lnSpc>
              <a:buClr>
                <a:srgbClr val="000000"/>
              </a:buClr>
              <a:buFont typeface="+mj-lt"/>
              <a:buAutoNum type="arabicPeriod"/>
            </a:pPr>
            <a:r>
              <a:rPr b="0" lang="en-US" sz="2000" spc="-1" strike="noStrike">
                <a:solidFill>
                  <a:srgbClr val="000000"/>
                </a:solidFill>
                <a:uFill>
                  <a:solidFill>
                    <a:srgbClr val="ffffff"/>
                  </a:solidFill>
                </a:uFill>
                <a:latin typeface="Arial"/>
              </a:rPr>
              <a:t>How does TCP work?  </a:t>
            </a:r>
            <a:endParaRPr b="0" lang="en-US" sz="2000" spc="-1" strike="noStrike">
              <a:solidFill>
                <a:srgbClr val="000000"/>
              </a:solidFill>
              <a:uFill>
                <a:solidFill>
                  <a:srgbClr val="ffffff"/>
                </a:solidFill>
              </a:uFill>
              <a:latin typeface="Arial"/>
            </a:endParaRPr>
          </a:p>
          <a:p>
            <a:pPr lvl="1" marL="685800" indent="-228240">
              <a:lnSpc>
                <a:spcPct val="100000"/>
              </a:lnSpc>
              <a:buClr>
                <a:srgbClr val="000000"/>
              </a:buClr>
              <a:buFont typeface="+mj-lt"/>
              <a:buAutoNum type="arabicPeriod"/>
            </a:pPr>
            <a:r>
              <a:rPr b="0" lang="en-US" sz="2000" spc="-1" strike="noStrike">
                <a:solidFill>
                  <a:srgbClr val="000000"/>
                </a:solidFill>
                <a:uFill>
                  <a:solidFill>
                    <a:srgbClr val="ffffff"/>
                  </a:solidFill>
                </a:uFill>
                <a:latin typeface="Arial"/>
              </a:rPr>
              <a:t>What is a three-way handshake?  </a:t>
            </a:r>
            <a:endParaRPr b="0" lang="en-US" sz="2000" spc="-1" strike="noStrike">
              <a:solidFill>
                <a:srgbClr val="000000"/>
              </a:solidFill>
              <a:uFill>
                <a:solidFill>
                  <a:srgbClr val="ffffff"/>
                </a:solidFill>
              </a:uFill>
              <a:latin typeface="Arial"/>
            </a:endParaRPr>
          </a:p>
          <a:p>
            <a:pPr lvl="1" marL="685800" indent="-228240">
              <a:lnSpc>
                <a:spcPct val="100000"/>
              </a:lnSpc>
              <a:buClr>
                <a:srgbClr val="000000"/>
              </a:buClr>
              <a:buFont typeface="+mj-lt"/>
              <a:buAutoNum type="arabicPeriod"/>
            </a:pPr>
            <a:r>
              <a:rPr b="0" lang="en-US" sz="2000" spc="-1" strike="noStrike">
                <a:solidFill>
                  <a:srgbClr val="000000"/>
                </a:solidFill>
                <a:uFill>
                  <a:solidFill>
                    <a:srgbClr val="ffffff"/>
                  </a:solidFill>
                </a:uFill>
                <a:latin typeface="Arial"/>
              </a:rPr>
              <a:t>What is a sequence number?</a:t>
            </a:r>
            <a:endParaRPr b="0" lang="en-US" sz="2000" spc="-1" strike="noStrike">
              <a:solidFill>
                <a:srgbClr val="000000"/>
              </a:solidFill>
              <a:uFill>
                <a:solidFill>
                  <a:srgbClr val="ffffff"/>
                </a:solidFill>
              </a:uFill>
              <a:latin typeface="Arial"/>
            </a:endParaRPr>
          </a:p>
          <a:p>
            <a:pPr lvl="1" marL="685800" indent="-228240">
              <a:lnSpc>
                <a:spcPct val="100000"/>
              </a:lnSpc>
              <a:buClr>
                <a:srgbClr val="000000"/>
              </a:buClr>
              <a:buFont typeface="+mj-lt"/>
              <a:buAutoNum type="arabicPeriod"/>
            </a:pPr>
            <a:r>
              <a:rPr b="0" lang="en-US" sz="2000" spc="-1" strike="noStrike">
                <a:solidFill>
                  <a:srgbClr val="000000"/>
                </a:solidFill>
                <a:uFill>
                  <a:solidFill>
                    <a:srgbClr val="ffffff"/>
                  </a:solidFill>
                </a:uFill>
                <a:latin typeface="Arial"/>
              </a:rPr>
              <a:t>Acknowledgement number?</a:t>
            </a:r>
            <a:endParaRPr b="0" lang="en-US" sz="2000" spc="-1" strike="noStrike">
              <a:solidFill>
                <a:srgbClr val="000000"/>
              </a:solidFill>
              <a:uFill>
                <a:solidFill>
                  <a:srgbClr val="ffffff"/>
                </a:solidFill>
              </a:uFill>
              <a:latin typeface="Arial"/>
            </a:endParaRPr>
          </a:p>
          <a:p>
            <a:pPr lvl="1" marL="685800" indent="-228240">
              <a:lnSpc>
                <a:spcPct val="100000"/>
              </a:lnSpc>
              <a:buClr>
                <a:srgbClr val="000000"/>
              </a:buClr>
              <a:buFont typeface="+mj-lt"/>
              <a:buAutoNum type="arabicPeriod"/>
            </a:pPr>
            <a:r>
              <a:rPr b="0" lang="en-US" sz="2000" spc="-1" strike="noStrike">
                <a:solidFill>
                  <a:srgbClr val="000000"/>
                </a:solidFill>
                <a:uFill>
                  <a:solidFill>
                    <a:srgbClr val="ffffff"/>
                  </a:solidFill>
                </a:uFill>
                <a:latin typeface="Arial"/>
              </a:rPr>
              <a:t>Does TCP provide reliable delivery?</a:t>
            </a:r>
            <a:endParaRPr b="0" lang="en-US" sz="2000" spc="-1" strike="noStrike">
              <a:solidFill>
                <a:srgbClr val="000000"/>
              </a:solidFill>
              <a:uFill>
                <a:solidFill>
                  <a:srgbClr val="ffffff"/>
                </a:solidFill>
              </a:uFill>
              <a:latin typeface="Arial"/>
            </a:endParaRPr>
          </a:p>
          <a:p>
            <a:pPr marL="228600" indent="-228240">
              <a:lnSpc>
                <a:spcPct val="100000"/>
              </a:lnSpc>
              <a:buClr>
                <a:srgbClr val="000000"/>
              </a:buClr>
              <a:buFont typeface="+mj-lt"/>
              <a:buAutoNum type="arabicPeriod"/>
            </a:pPr>
            <a:r>
              <a:rPr b="0" lang="en-US" sz="2000" spc="-1" strike="noStrike">
                <a:solidFill>
                  <a:srgbClr val="000000"/>
                </a:solidFill>
                <a:uFill>
                  <a:solidFill>
                    <a:srgbClr val="ffffff"/>
                  </a:solidFill>
                </a:uFill>
                <a:latin typeface="Arial"/>
              </a:rPr>
              <a:t>How does UDP work?</a:t>
            </a:r>
            <a:endParaRPr b="0" lang="en-US" sz="2000" spc="-1" strike="noStrike">
              <a:solidFill>
                <a:srgbClr val="000000"/>
              </a:solidFill>
              <a:uFill>
                <a:solidFill>
                  <a:srgbClr val="ffffff"/>
                </a:solidFill>
              </a:uFill>
              <a:latin typeface="Arial"/>
            </a:endParaRPr>
          </a:p>
          <a:p>
            <a:pPr lvl="1" marL="685800" indent="-228240">
              <a:lnSpc>
                <a:spcPct val="100000"/>
              </a:lnSpc>
              <a:buClr>
                <a:srgbClr val="000000"/>
              </a:buClr>
              <a:buFont typeface="+mj-lt"/>
              <a:buAutoNum type="arabicPeriod"/>
            </a:pPr>
            <a:r>
              <a:rPr b="0" lang="en-US" sz="2000" spc="-1" strike="noStrike">
                <a:solidFill>
                  <a:srgbClr val="000000"/>
                </a:solidFill>
                <a:uFill>
                  <a:solidFill>
                    <a:srgbClr val="ffffff"/>
                  </a:solidFill>
                </a:uFill>
                <a:latin typeface="Arial"/>
              </a:rPr>
              <a:t>Does it provide reliable delivery?</a:t>
            </a:r>
            <a:endParaRPr b="0" lang="en-US" sz="2000" spc="-1" strike="noStrike">
              <a:solidFill>
                <a:srgbClr val="000000"/>
              </a:solidFill>
              <a:uFill>
                <a:solidFill>
                  <a:srgbClr val="ffffff"/>
                </a:solidFill>
              </a:uFill>
              <a:latin typeface="Arial"/>
            </a:endParaRPr>
          </a:p>
          <a:p>
            <a:pPr lvl="1" marL="685800" indent="-228240">
              <a:lnSpc>
                <a:spcPct val="100000"/>
              </a:lnSpc>
              <a:buClr>
                <a:srgbClr val="000000"/>
              </a:buClr>
              <a:buFont typeface="+mj-lt"/>
              <a:buAutoNum type="arabicPeriod"/>
            </a:pPr>
            <a:r>
              <a:rPr b="0" lang="en-US" sz="2000" spc="-1" strike="noStrike">
                <a:solidFill>
                  <a:srgbClr val="000000"/>
                </a:solidFill>
                <a:uFill>
                  <a:solidFill>
                    <a:srgbClr val="ffffff"/>
                  </a:solidFill>
                </a:uFill>
                <a:latin typeface="Arial"/>
              </a:rPr>
              <a:t>When might you want to use UDP over TCP?</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
        <p:nvSpPr>
          <p:cNvPr id="602" name="TextShape 2"/>
          <p:cNvSpPr txBox="1"/>
          <p:nvPr/>
        </p:nvSpPr>
        <p:spPr>
          <a:xfrm>
            <a:off x="3884760" y="8685360"/>
            <a:ext cx="2971440" cy="456840"/>
          </a:xfrm>
          <a:prstGeom prst="rect">
            <a:avLst/>
          </a:prstGeom>
          <a:noFill/>
          <a:ln>
            <a:noFill/>
          </a:ln>
        </p:spPr>
        <p:txBody>
          <a:bodyPr anchor="b"/>
          <a:p>
            <a:pPr algn="r">
              <a:lnSpc>
                <a:spcPct val="100000"/>
              </a:lnSpc>
            </a:pPr>
            <a:fld id="{4542EE03-75BA-4175-BBB1-52DB3FCD2A0B}"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There was an error on the slides; “-r” should be “-f”</a:t>
            </a:r>
            <a:endParaRPr b="0" lang="en-US" sz="2000" spc="-1" strike="noStrike">
              <a:solidFill>
                <a:srgbClr val="000000"/>
              </a:solidFill>
              <a:uFill>
                <a:solidFill>
                  <a:srgbClr val="ffffff"/>
                </a:solidFill>
              </a:uFill>
              <a:latin typeface="Arial"/>
            </a:endParaRPr>
          </a:p>
        </p:txBody>
      </p:sp>
      <p:sp>
        <p:nvSpPr>
          <p:cNvPr id="666" name="TextShape 2"/>
          <p:cNvSpPr txBox="1"/>
          <p:nvPr/>
        </p:nvSpPr>
        <p:spPr>
          <a:xfrm>
            <a:off x="3884760" y="8685360"/>
            <a:ext cx="2971440" cy="456840"/>
          </a:xfrm>
          <a:prstGeom prst="rect">
            <a:avLst/>
          </a:prstGeom>
          <a:noFill/>
          <a:ln>
            <a:noFill/>
          </a:ln>
        </p:spPr>
        <p:txBody>
          <a:bodyPr anchor="b"/>
          <a:p>
            <a:pPr algn="r">
              <a:lnSpc>
                <a:spcPct val="100000"/>
              </a:lnSpc>
            </a:pPr>
            <a:fld id="{C22D6703-584A-40B2-B58A-826F90B5C9F4}"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668" name="TextShape 2"/>
          <p:cNvSpPr txBox="1"/>
          <p:nvPr/>
        </p:nvSpPr>
        <p:spPr>
          <a:xfrm>
            <a:off x="3884760" y="8685360"/>
            <a:ext cx="2971440" cy="456840"/>
          </a:xfrm>
          <a:prstGeom prst="rect">
            <a:avLst/>
          </a:prstGeom>
          <a:noFill/>
          <a:ln>
            <a:noFill/>
          </a:ln>
        </p:spPr>
        <p:txBody>
          <a:bodyPr anchor="b"/>
          <a:p>
            <a:pPr algn="r">
              <a:lnSpc>
                <a:spcPct val="100000"/>
              </a:lnSpc>
            </a:pPr>
            <a:fld id="{6978EF54-2E13-4750-874B-2EF90CCEABC7}"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8"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29"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1"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32"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33"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34" name="PlaceHolder 5"/>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6"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37"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38"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39" name="PlaceHolder 5"/>
          <p:cNvSpPr>
            <a:spLocks noGrp="1"/>
          </p:cNvSpPr>
          <p:nvPr>
            <p:ph type="body"/>
          </p:nvPr>
        </p:nvSpPr>
        <p:spPr>
          <a:xfrm>
            <a:off x="6022080" y="3964320"/>
            <a:ext cx="26496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40"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41" name="PlaceHolder 7"/>
          <p:cNvSpPr>
            <a:spLocks noGrp="1"/>
          </p:cNvSpPr>
          <p:nvPr>
            <p:ph type="body"/>
          </p:nvPr>
        </p:nvSpPr>
        <p:spPr>
          <a:xfrm>
            <a:off x="457200" y="3964320"/>
            <a:ext cx="26496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49" name="PlaceHolder 2"/>
          <p:cNvSpPr>
            <a:spLocks noGrp="1"/>
          </p:cNvSpPr>
          <p:nvPr>
            <p:ph type="subTitle"/>
          </p:nvPr>
        </p:nvSpPr>
        <p:spPr>
          <a:xfrm>
            <a:off x="457200" y="1600200"/>
            <a:ext cx="8229240" cy="45255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1"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3"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54"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8"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59" name="PlaceHolder 3"/>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60" name="PlaceHolder 4"/>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7" name="PlaceHolder 2"/>
          <p:cNvSpPr>
            <a:spLocks noGrp="1"/>
          </p:cNvSpPr>
          <p:nvPr>
            <p:ph type="subTitle"/>
          </p:nvPr>
        </p:nvSpPr>
        <p:spPr>
          <a:xfrm>
            <a:off x="457200" y="1600200"/>
            <a:ext cx="8229240" cy="45255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62"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63"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64"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66"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67"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68"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70"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71"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73"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74"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75"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76" name="PlaceHolder 5"/>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78"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79"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80"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81" name="PlaceHolder 5"/>
          <p:cNvSpPr>
            <a:spLocks noGrp="1"/>
          </p:cNvSpPr>
          <p:nvPr>
            <p:ph type="body"/>
          </p:nvPr>
        </p:nvSpPr>
        <p:spPr>
          <a:xfrm>
            <a:off x="6022080" y="3964320"/>
            <a:ext cx="26496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82"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83" name="PlaceHolder 7"/>
          <p:cNvSpPr>
            <a:spLocks noGrp="1"/>
          </p:cNvSpPr>
          <p:nvPr>
            <p:ph type="body"/>
          </p:nvPr>
        </p:nvSpPr>
        <p:spPr>
          <a:xfrm>
            <a:off x="457200" y="3964320"/>
            <a:ext cx="26496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94" name="PlaceHolder 2"/>
          <p:cNvSpPr>
            <a:spLocks noGrp="1"/>
          </p:cNvSpPr>
          <p:nvPr>
            <p:ph type="subTitle"/>
          </p:nvPr>
        </p:nvSpPr>
        <p:spPr>
          <a:xfrm>
            <a:off x="457200" y="1600200"/>
            <a:ext cx="8229240" cy="45255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96"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98"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99"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9"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1"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03"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04" name="PlaceHolder 3"/>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05" name="PlaceHolder 4"/>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07"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08"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09"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11"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12"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13"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15"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16"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18"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19"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20"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21" name="PlaceHolder 5"/>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23"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24"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25"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26" name="PlaceHolder 5"/>
          <p:cNvSpPr>
            <a:spLocks noGrp="1"/>
          </p:cNvSpPr>
          <p:nvPr>
            <p:ph type="body"/>
          </p:nvPr>
        </p:nvSpPr>
        <p:spPr>
          <a:xfrm>
            <a:off x="6022080" y="3964320"/>
            <a:ext cx="26496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27"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28" name="PlaceHolder 7"/>
          <p:cNvSpPr>
            <a:spLocks noGrp="1"/>
          </p:cNvSpPr>
          <p:nvPr>
            <p:ph type="body"/>
          </p:nvPr>
        </p:nvSpPr>
        <p:spPr>
          <a:xfrm>
            <a:off x="457200" y="3964320"/>
            <a:ext cx="26496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36" name="PlaceHolder 2"/>
          <p:cNvSpPr>
            <a:spLocks noGrp="1"/>
          </p:cNvSpPr>
          <p:nvPr>
            <p:ph type="subTitle"/>
          </p:nvPr>
        </p:nvSpPr>
        <p:spPr>
          <a:xfrm>
            <a:off x="457200" y="1600200"/>
            <a:ext cx="8229240" cy="45255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38"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1"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2"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40"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41"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45"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46" name="PlaceHolder 3"/>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47" name="PlaceHolder 4"/>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49"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50"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51"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53"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54"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55"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57"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58"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60"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61"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62"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63" name="PlaceHolder 5"/>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65"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66"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67"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68" name="PlaceHolder 5"/>
          <p:cNvSpPr>
            <a:spLocks noGrp="1"/>
          </p:cNvSpPr>
          <p:nvPr>
            <p:ph type="body"/>
          </p:nvPr>
        </p:nvSpPr>
        <p:spPr>
          <a:xfrm>
            <a:off x="6022080" y="3964320"/>
            <a:ext cx="26496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69"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70" name="PlaceHolder 7"/>
          <p:cNvSpPr>
            <a:spLocks noGrp="1"/>
          </p:cNvSpPr>
          <p:nvPr>
            <p:ph type="body"/>
          </p:nvPr>
        </p:nvSpPr>
        <p:spPr>
          <a:xfrm>
            <a:off x="457200" y="3964320"/>
            <a:ext cx="26496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6"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7" name="PlaceHolder 3"/>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18" name="PlaceHolder 4"/>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0"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21"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22"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4"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25"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
        <p:nvSpPr>
          <p:cNvPr id="26"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uFill>
                <a:solidFill>
                  <a:srgbClr val="ffffff"/>
                </a:solidFill>
              </a:u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07720"/>
            <a:ext cx="7772040" cy="1214640"/>
          </a:xfrm>
          <a:prstGeom prst="rect">
            <a:avLst/>
          </a:prstGeom>
        </p:spPr>
        <p:txBody>
          <a:bodyPr anchor="ctr"/>
          <a:p>
            <a:pPr>
              <a:lnSpc>
                <a:spcPct val="100000"/>
              </a:lnSpc>
            </a:pPr>
            <a:r>
              <a:rPr b="0" lang="en-US" sz="4400" spc="-1" strike="noStrike">
                <a:solidFill>
                  <a:srgbClr val="000000"/>
                </a:solidFill>
                <a:uFill>
                  <a:solidFill>
                    <a:srgbClr val="ffffff"/>
                  </a:solidFill>
                </a:uFill>
                <a:latin typeface="Calibri"/>
              </a:rPr>
              <a:t>Click </a:t>
            </a:r>
            <a:r>
              <a:rPr b="0" lang="en-US" sz="4400" spc="-1" strike="noStrike">
                <a:solidFill>
                  <a:srgbClr val="000000"/>
                </a:solidFill>
                <a:uFill>
                  <a:solidFill>
                    <a:srgbClr val="ffffff"/>
                  </a:solidFill>
                </a:uFill>
                <a:latin typeface="Calibri"/>
              </a:rPr>
              <a:t>to edit </a:t>
            </a:r>
            <a:r>
              <a:rPr b="0" lang="en-US" sz="4400" spc="-1" strike="noStrike">
                <a:solidFill>
                  <a:srgbClr val="000000"/>
                </a:solidFill>
                <a:uFill>
                  <a:solidFill>
                    <a:srgbClr val="ffffff"/>
                  </a:solidFill>
                </a:uFill>
                <a:latin typeface="Calibri"/>
              </a:rPr>
              <a:t>Maste</a:t>
            </a:r>
            <a:r>
              <a:rPr b="0" lang="en-US" sz="4400" spc="-1" strike="noStrike">
                <a:solidFill>
                  <a:srgbClr val="000000"/>
                </a:solidFill>
                <a:uFill>
                  <a:solidFill>
                    <a:srgbClr val="ffffff"/>
                  </a:solidFill>
                </a:uFill>
                <a:latin typeface="Calibri"/>
              </a:rPr>
              <a:t>r title </a:t>
            </a:r>
            <a:r>
              <a:rPr b="0" lang="en-US" sz="4400" spc="-1" strike="noStrike">
                <a:solidFill>
                  <a:srgbClr val="000000"/>
                </a:solidFill>
                <a:uFill>
                  <a:solidFill>
                    <a:srgbClr val="ffffff"/>
                  </a:solidFill>
                </a:uFill>
                <a:latin typeface="Calibri"/>
              </a:rPr>
              <a:t>style</a:t>
            </a:r>
            <a:endParaRPr b="0" lang="en-US" sz="4400" spc="-1" strike="noStrike">
              <a:solidFill>
                <a:srgbClr val="000000"/>
              </a:solidFill>
              <a:uFill>
                <a:solidFill>
                  <a:srgbClr val="ffffff"/>
                </a:solidFill>
              </a:uFill>
              <a:latin typeface="Calibri"/>
            </a:endParaRPr>
          </a:p>
        </p:txBody>
      </p:sp>
      <p:sp>
        <p:nvSpPr>
          <p:cNvPr id="1" name="PlaceHolder 2"/>
          <p:cNvSpPr>
            <a:spLocks noGrp="1"/>
          </p:cNvSpPr>
          <p:nvPr>
            <p:ph type="dt"/>
          </p:nvPr>
        </p:nvSpPr>
        <p:spPr>
          <a:xfrm>
            <a:off x="457200" y="6356520"/>
            <a:ext cx="2133360" cy="364680"/>
          </a:xfrm>
          <a:prstGeom prst="rect">
            <a:avLst/>
          </a:prstGeom>
        </p:spPr>
        <p:txBody>
          <a:bodyPr anchor="ctr"/>
          <a:p>
            <a:pPr>
              <a:lnSpc>
                <a:spcPct val="100000"/>
              </a:lnSpc>
            </a:pPr>
            <a:fld id="{8FC04E28-736C-44D5-8A09-AE40CCECF1B7}" type="datetime1">
              <a:rPr b="0" lang="en-US" sz="1200" spc="-1" strike="noStrike">
                <a:solidFill>
                  <a:srgbClr val="8b8b8b"/>
                </a:solidFill>
                <a:uFill>
                  <a:solidFill>
                    <a:srgbClr val="ffffff"/>
                  </a:solidFill>
                </a:uFill>
                <a:latin typeface="Calibri"/>
              </a:rPr>
              <a:t>12/14/2017</a:t>
            </a:fld>
            <a:endParaRPr b="0" lang="en-US" sz="1200" spc="-1" strike="noStrike">
              <a:solidFill>
                <a:srgbClr val="000000"/>
              </a:solidFill>
              <a:uFill>
                <a:solidFill>
                  <a:srgbClr val="ffffff"/>
                </a:solidFill>
              </a:uFill>
              <a:latin typeface="Times New Roman"/>
            </a:endParaRPr>
          </a:p>
        </p:txBody>
      </p:sp>
      <p:sp>
        <p:nvSpPr>
          <p:cNvPr id="2" name="PlaceHolder 3"/>
          <p:cNvSpPr>
            <a:spLocks noGrp="1"/>
          </p:cNvSpPr>
          <p:nvPr>
            <p:ph type="ftr"/>
          </p:nvPr>
        </p:nvSpPr>
        <p:spPr>
          <a:xfrm>
            <a:off x="3124080" y="6356520"/>
            <a:ext cx="289512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3" name="PlaceHolder 4"/>
          <p:cNvSpPr>
            <a:spLocks noGrp="1"/>
          </p:cNvSpPr>
          <p:nvPr>
            <p:ph type="sldNum"/>
          </p:nvPr>
        </p:nvSpPr>
        <p:spPr>
          <a:xfrm>
            <a:off x="6553080" y="6356520"/>
            <a:ext cx="2133360" cy="364680"/>
          </a:xfrm>
          <a:prstGeom prst="rect">
            <a:avLst/>
          </a:prstGeom>
        </p:spPr>
        <p:txBody>
          <a:bodyPr anchor="ctr"/>
          <a:p>
            <a:pPr algn="r">
              <a:lnSpc>
                <a:spcPct val="100000"/>
              </a:lnSpc>
            </a:pPr>
            <a:fld id="{31170D87-4556-4A82-86C0-05F30D846613}"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
        <p:nvSpPr>
          <p:cNvPr id="4" name="Line 5"/>
          <p:cNvSpPr/>
          <p:nvPr/>
        </p:nvSpPr>
        <p:spPr>
          <a:xfrm>
            <a:off x="0" y="1477440"/>
            <a:ext cx="8686800" cy="360"/>
          </a:xfrm>
          <a:prstGeom prst="line">
            <a:avLst/>
          </a:prstGeom>
          <a:ln w="82440">
            <a:solidFill>
              <a:schemeClr val="accent2">
                <a:lumMod val="75000"/>
              </a:schemeClr>
            </a:solidFill>
            <a:round/>
          </a:ln>
        </p:spPr>
        <p:style>
          <a:lnRef idx="2">
            <a:schemeClr val="accent1"/>
          </a:lnRef>
          <a:fillRef idx="0">
            <a:schemeClr val="accent1"/>
          </a:fillRef>
          <a:effectRef idx="1">
            <a:schemeClr val="accent1"/>
          </a:effectRef>
          <a:fontRef idx="minor"/>
        </p:style>
      </p:sp>
      <p:sp>
        <p:nvSpPr>
          <p:cNvPr id="5" name="PlaceHolder 6"/>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uFill>
                  <a:solidFill>
                    <a:srgbClr val="ffffff"/>
                  </a:solidFill>
                </a:uFill>
                <a:latin typeface="Calibri"/>
              </a:rPr>
              <a:t>Click to edit the </a:t>
            </a:r>
            <a:r>
              <a:rPr b="0" lang="en-US" sz="3200" spc="-1" strike="noStrike">
                <a:solidFill>
                  <a:srgbClr val="000000"/>
                </a:solidFill>
                <a:uFill>
                  <a:solidFill>
                    <a:srgbClr val="ffffff"/>
                  </a:solidFill>
                </a:uFill>
                <a:latin typeface="Calibri"/>
              </a:rPr>
              <a:t>outline text format</a:t>
            </a:r>
            <a:endParaRPr b="0" lang="en-US" sz="3200" spc="-1" strike="noStrike">
              <a:solidFill>
                <a:srgbClr val="000000"/>
              </a:solidFill>
              <a:uFill>
                <a:solidFill>
                  <a:srgbClr val="ffffff"/>
                </a:solidFill>
              </a:u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uFill>
                  <a:solidFill>
                    <a:srgbClr val="ffffff"/>
                  </a:solidFill>
                </a:uFill>
                <a:latin typeface="Calibri"/>
              </a:rPr>
              <a:t>Second Outline Level</a:t>
            </a:r>
            <a:endParaRPr b="0" lang="en-US" sz="2400" spc="-1" strike="noStrike">
              <a:solidFill>
                <a:srgbClr val="000000"/>
              </a:solidFill>
              <a:uFill>
                <a:solidFill>
                  <a:srgbClr val="ffffff"/>
                </a:solidFill>
              </a:u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uFill>
                  <a:solidFill>
                    <a:srgbClr val="ffffff"/>
                  </a:solidFill>
                </a:uFill>
                <a:latin typeface="Calibri"/>
              </a:rPr>
              <a:t>Third Outline Level</a:t>
            </a:r>
            <a:endParaRPr b="0" lang="en-US" sz="2000" spc="-1" strike="noStrike">
              <a:solidFill>
                <a:srgbClr val="000000"/>
              </a:solidFill>
              <a:uFill>
                <a:solidFill>
                  <a:srgbClr val="ffffff"/>
                </a:solidFill>
              </a:u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uFill>
                  <a:solidFill>
                    <a:srgbClr val="ffffff"/>
                  </a:solidFill>
                </a:uFill>
                <a:latin typeface="Calibri"/>
              </a:rPr>
              <a:t>Fourth Outline Level</a:t>
            </a:r>
            <a:endParaRPr b="0" lang="en-US" sz="2000" spc="-1" strike="noStrike">
              <a:solidFill>
                <a:srgbClr val="000000"/>
              </a:solidFill>
              <a:uFill>
                <a:solidFill>
                  <a:srgbClr val="ffffff"/>
                </a:solidFill>
              </a:u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a:t>
            </a:r>
            <a:r>
              <a:rPr b="0" lang="en-US" sz="2000" spc="-1" strike="noStrike">
                <a:solidFill>
                  <a:srgbClr val="000000"/>
                </a:solidFill>
                <a:uFill>
                  <a:solidFill>
                    <a:srgbClr val="ffffff"/>
                  </a:solidFill>
                </a:uFill>
                <a:latin typeface="Calibri"/>
              </a:rPr>
              <a:t>Level</a:t>
            </a:r>
            <a:endParaRPr b="0" lang="en-US" sz="2000" spc="-1" strike="noStrike">
              <a:solidFill>
                <a:srgbClr val="000000"/>
              </a:solidFill>
              <a:uFill>
                <a:solidFill>
                  <a:srgbClr val="ffffff"/>
                </a:solidFill>
              </a:u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a:t>
            </a:r>
            <a:r>
              <a:rPr b="0" lang="en-US" sz="2000" spc="-1" strike="noStrike">
                <a:solidFill>
                  <a:srgbClr val="000000"/>
                </a:solidFill>
                <a:uFill>
                  <a:solidFill>
                    <a:srgbClr val="ffffff"/>
                  </a:solidFill>
                </a:uFill>
                <a:latin typeface="Calibri"/>
              </a:rPr>
              <a:t>Outline </a:t>
            </a:r>
            <a:r>
              <a:rPr b="0" lang="en-US" sz="2000" spc="-1" strike="noStrike">
                <a:solidFill>
                  <a:srgbClr val="000000"/>
                </a:solidFill>
                <a:uFill>
                  <a:solidFill>
                    <a:srgbClr val="ffffff"/>
                  </a:solidFill>
                </a:uFill>
                <a:latin typeface="Calibri"/>
              </a:rPr>
              <a:t>Level</a:t>
            </a:r>
            <a:endParaRPr b="0" lang="en-US" sz="2000" spc="-1" strike="noStrike">
              <a:solidFill>
                <a:srgbClr val="000000"/>
              </a:solidFill>
              <a:uFill>
                <a:solidFill>
                  <a:srgbClr val="ffffff"/>
                </a:solidFill>
              </a:u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a:t>
            </a:r>
            <a:r>
              <a:rPr b="0" lang="en-US" sz="2000" spc="-1" strike="noStrike">
                <a:solidFill>
                  <a:srgbClr val="000000"/>
                </a:solidFill>
                <a:uFill>
                  <a:solidFill>
                    <a:srgbClr val="ffffff"/>
                  </a:solidFill>
                </a:uFill>
                <a:latin typeface="Calibri"/>
              </a:rPr>
              <a:t>Outline </a:t>
            </a:r>
            <a:r>
              <a:rPr b="0" lang="en-US" sz="2000" spc="-1" strike="noStrike">
                <a:solidFill>
                  <a:srgbClr val="000000"/>
                </a:solidFill>
                <a:uFill>
                  <a:solidFill>
                    <a:srgbClr val="ffffff"/>
                  </a:solidFill>
                </a:uFill>
                <a:latin typeface="Calibri"/>
              </a:rPr>
              <a:t>Level</a:t>
            </a:r>
            <a:endParaRPr b="0" lang="en-US"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4680"/>
            <a:ext cx="8229240" cy="1142640"/>
          </a:xfrm>
          <a:prstGeom prst="rect">
            <a:avLst/>
          </a:prstGeom>
        </p:spPr>
        <p:txBody>
          <a:bodyPr anchor="ctr"/>
          <a:p>
            <a:pPr>
              <a:lnSpc>
                <a:spcPct val="100000"/>
              </a:lnSpc>
            </a:pPr>
            <a:r>
              <a:rPr b="0" lang="en-US" sz="4400" spc="-1" strike="noStrike">
                <a:solidFill>
                  <a:srgbClr val="000000"/>
                </a:solidFill>
                <a:uFill>
                  <a:solidFill>
                    <a:srgbClr val="ffffff"/>
                  </a:solidFill>
                </a:uFill>
                <a:latin typeface="Calibri"/>
              </a:rPr>
              <a:t>C</a:t>
            </a:r>
            <a:r>
              <a:rPr b="0" lang="en-US" sz="4400" spc="-1" strike="noStrike">
                <a:solidFill>
                  <a:srgbClr val="000000"/>
                </a:solidFill>
                <a:uFill>
                  <a:solidFill>
                    <a:srgbClr val="ffffff"/>
                  </a:solidFill>
                </a:uFill>
                <a:latin typeface="Calibri"/>
              </a:rPr>
              <a:t>li</a:t>
            </a:r>
            <a:r>
              <a:rPr b="0" lang="en-US" sz="4400" spc="-1" strike="noStrike">
                <a:solidFill>
                  <a:srgbClr val="000000"/>
                </a:solidFill>
                <a:uFill>
                  <a:solidFill>
                    <a:srgbClr val="ffffff"/>
                  </a:solidFill>
                </a:uFill>
                <a:latin typeface="Calibri"/>
              </a:rPr>
              <a:t>c</a:t>
            </a:r>
            <a:r>
              <a:rPr b="0" lang="en-US" sz="4400" spc="-1" strike="noStrike">
                <a:solidFill>
                  <a:srgbClr val="000000"/>
                </a:solidFill>
                <a:uFill>
                  <a:solidFill>
                    <a:srgbClr val="ffffff"/>
                  </a:solidFill>
                </a:uFill>
                <a:latin typeface="Calibri"/>
              </a:rPr>
              <a:t>k </a:t>
            </a:r>
            <a:r>
              <a:rPr b="0" lang="en-US" sz="4400" spc="-1" strike="noStrike">
                <a:solidFill>
                  <a:srgbClr val="000000"/>
                </a:solidFill>
                <a:uFill>
                  <a:solidFill>
                    <a:srgbClr val="ffffff"/>
                  </a:solidFill>
                </a:uFill>
                <a:latin typeface="Calibri"/>
              </a:rPr>
              <a:t>t</a:t>
            </a:r>
            <a:r>
              <a:rPr b="0" lang="en-US" sz="4400" spc="-1" strike="noStrike">
                <a:solidFill>
                  <a:srgbClr val="000000"/>
                </a:solidFill>
                <a:uFill>
                  <a:solidFill>
                    <a:srgbClr val="ffffff"/>
                  </a:solidFill>
                </a:uFill>
                <a:latin typeface="Calibri"/>
              </a:rPr>
              <a:t>o </a:t>
            </a:r>
            <a:r>
              <a:rPr b="0" lang="en-US" sz="4400" spc="-1" strike="noStrike">
                <a:solidFill>
                  <a:srgbClr val="000000"/>
                </a:solidFill>
                <a:uFill>
                  <a:solidFill>
                    <a:srgbClr val="ffffff"/>
                  </a:solidFill>
                </a:uFill>
                <a:latin typeface="Calibri"/>
              </a:rPr>
              <a:t>e</a:t>
            </a:r>
            <a:r>
              <a:rPr b="0" lang="en-US" sz="4400" spc="-1" strike="noStrike">
                <a:solidFill>
                  <a:srgbClr val="000000"/>
                </a:solidFill>
                <a:uFill>
                  <a:solidFill>
                    <a:srgbClr val="ffffff"/>
                  </a:solidFill>
                </a:uFill>
                <a:latin typeface="Calibri"/>
              </a:rPr>
              <a:t>d</a:t>
            </a:r>
            <a:r>
              <a:rPr b="0" lang="en-US" sz="4400" spc="-1" strike="noStrike">
                <a:solidFill>
                  <a:srgbClr val="000000"/>
                </a:solidFill>
                <a:uFill>
                  <a:solidFill>
                    <a:srgbClr val="ffffff"/>
                  </a:solidFill>
                </a:uFill>
                <a:latin typeface="Calibri"/>
              </a:rPr>
              <a:t>it </a:t>
            </a:r>
            <a:r>
              <a:rPr b="0" lang="en-US" sz="4400" spc="-1" strike="noStrike">
                <a:solidFill>
                  <a:srgbClr val="000000"/>
                </a:solidFill>
                <a:uFill>
                  <a:solidFill>
                    <a:srgbClr val="ffffff"/>
                  </a:solidFill>
                </a:uFill>
                <a:latin typeface="Calibri"/>
              </a:rPr>
              <a:t>M</a:t>
            </a:r>
            <a:r>
              <a:rPr b="0" lang="en-US" sz="4400" spc="-1" strike="noStrike">
                <a:solidFill>
                  <a:srgbClr val="000000"/>
                </a:solidFill>
                <a:uFill>
                  <a:solidFill>
                    <a:srgbClr val="ffffff"/>
                  </a:solidFill>
                </a:uFill>
                <a:latin typeface="Calibri"/>
              </a:rPr>
              <a:t>a</a:t>
            </a:r>
            <a:r>
              <a:rPr b="0" lang="en-US" sz="4400" spc="-1" strike="noStrike">
                <a:solidFill>
                  <a:srgbClr val="000000"/>
                </a:solidFill>
                <a:uFill>
                  <a:solidFill>
                    <a:srgbClr val="ffffff"/>
                  </a:solidFill>
                </a:uFill>
                <a:latin typeface="Calibri"/>
              </a:rPr>
              <a:t>s</a:t>
            </a:r>
            <a:r>
              <a:rPr b="0" lang="en-US" sz="4400" spc="-1" strike="noStrike">
                <a:solidFill>
                  <a:srgbClr val="000000"/>
                </a:solidFill>
                <a:uFill>
                  <a:solidFill>
                    <a:srgbClr val="ffffff"/>
                  </a:solidFill>
                </a:uFill>
                <a:latin typeface="Calibri"/>
              </a:rPr>
              <a:t>t</a:t>
            </a:r>
            <a:r>
              <a:rPr b="0" lang="en-US" sz="4400" spc="-1" strike="noStrike">
                <a:solidFill>
                  <a:srgbClr val="000000"/>
                </a:solidFill>
                <a:uFill>
                  <a:solidFill>
                    <a:srgbClr val="ffffff"/>
                  </a:solidFill>
                </a:uFill>
                <a:latin typeface="Calibri"/>
              </a:rPr>
              <a:t>e</a:t>
            </a:r>
            <a:r>
              <a:rPr b="0" lang="en-US" sz="4400" spc="-1" strike="noStrike">
                <a:solidFill>
                  <a:srgbClr val="000000"/>
                </a:solidFill>
                <a:uFill>
                  <a:solidFill>
                    <a:srgbClr val="ffffff"/>
                  </a:solidFill>
                </a:uFill>
                <a:latin typeface="Calibri"/>
              </a:rPr>
              <a:t>r </a:t>
            </a:r>
            <a:r>
              <a:rPr b="0" lang="en-US" sz="4400" spc="-1" strike="noStrike">
                <a:solidFill>
                  <a:srgbClr val="000000"/>
                </a:solidFill>
                <a:uFill>
                  <a:solidFill>
                    <a:srgbClr val="ffffff"/>
                  </a:solidFill>
                </a:uFill>
                <a:latin typeface="Calibri"/>
              </a:rPr>
              <a:t>ti</a:t>
            </a:r>
            <a:r>
              <a:rPr b="0" lang="en-US" sz="4400" spc="-1" strike="noStrike">
                <a:solidFill>
                  <a:srgbClr val="000000"/>
                </a:solidFill>
                <a:uFill>
                  <a:solidFill>
                    <a:srgbClr val="ffffff"/>
                  </a:solidFill>
                </a:uFill>
                <a:latin typeface="Calibri"/>
              </a:rPr>
              <a:t>tl</a:t>
            </a:r>
            <a:r>
              <a:rPr b="0" lang="en-US" sz="4400" spc="-1" strike="noStrike">
                <a:solidFill>
                  <a:srgbClr val="000000"/>
                </a:solidFill>
                <a:uFill>
                  <a:solidFill>
                    <a:srgbClr val="ffffff"/>
                  </a:solidFill>
                </a:uFill>
                <a:latin typeface="Calibri"/>
              </a:rPr>
              <a:t>e </a:t>
            </a:r>
            <a:r>
              <a:rPr b="0" lang="en-US" sz="4400" spc="-1" strike="noStrike">
                <a:solidFill>
                  <a:srgbClr val="000000"/>
                </a:solidFill>
                <a:uFill>
                  <a:solidFill>
                    <a:srgbClr val="ffffff"/>
                  </a:solidFill>
                </a:uFill>
                <a:latin typeface="Calibri"/>
              </a:rPr>
              <a:t>s</a:t>
            </a:r>
            <a:r>
              <a:rPr b="0" lang="en-US" sz="4400" spc="-1" strike="noStrike">
                <a:solidFill>
                  <a:srgbClr val="000000"/>
                </a:solidFill>
                <a:uFill>
                  <a:solidFill>
                    <a:srgbClr val="ffffff"/>
                  </a:solidFill>
                </a:uFill>
                <a:latin typeface="Calibri"/>
              </a:rPr>
              <a:t>t</a:t>
            </a:r>
            <a:r>
              <a:rPr b="0" lang="en-US" sz="4400" spc="-1" strike="noStrike">
                <a:solidFill>
                  <a:srgbClr val="000000"/>
                </a:solidFill>
                <a:uFill>
                  <a:solidFill>
                    <a:srgbClr val="ffffff"/>
                  </a:solidFill>
                </a:uFill>
                <a:latin typeface="Calibri"/>
              </a:rPr>
              <a:t>y</a:t>
            </a:r>
            <a:r>
              <a:rPr b="0" lang="en-US" sz="4400" spc="-1" strike="noStrike">
                <a:solidFill>
                  <a:srgbClr val="000000"/>
                </a:solidFill>
                <a:uFill>
                  <a:solidFill>
                    <a:srgbClr val="ffffff"/>
                  </a:solidFill>
                </a:uFill>
                <a:latin typeface="Calibri"/>
              </a:rPr>
              <a:t>l</a:t>
            </a:r>
            <a:r>
              <a:rPr b="0" lang="en-US" sz="4400" spc="-1" strike="noStrike">
                <a:solidFill>
                  <a:srgbClr val="000000"/>
                </a:solidFill>
                <a:uFill>
                  <a:solidFill>
                    <a:srgbClr val="ffffff"/>
                  </a:solidFill>
                </a:uFill>
                <a:latin typeface="Calibri"/>
              </a:rPr>
              <a:t>e</a:t>
            </a:r>
            <a:endParaRPr b="0" lang="en-US" sz="4400" spc="-1" strike="noStrike">
              <a:solidFill>
                <a:srgbClr val="000000"/>
              </a:solidFill>
              <a:uFill>
                <a:solidFill>
                  <a:srgbClr val="ffffff"/>
                </a:solidFill>
              </a:uFill>
              <a:latin typeface="Calibri"/>
            </a:endParaRPr>
          </a:p>
        </p:txBody>
      </p:sp>
      <p:sp>
        <p:nvSpPr>
          <p:cNvPr id="43" name="PlaceHolder 2"/>
          <p:cNvSpPr>
            <a:spLocks noGrp="1"/>
          </p:cNvSpPr>
          <p:nvPr>
            <p:ph type="body"/>
          </p:nvPr>
        </p:nvSpPr>
        <p:spPr>
          <a:xfrm>
            <a:off x="457200" y="1600200"/>
            <a:ext cx="8229240" cy="4525560"/>
          </a:xfrm>
          <a:prstGeom prst="rect">
            <a:avLst/>
          </a:prstGeom>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Click to edit Master text styles</a:t>
            </a:r>
            <a:endParaRPr b="0" lang="en-US"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Second level</a:t>
            </a:r>
            <a:endParaRPr b="0" lang="en-US" sz="2800" spc="-1" strike="noStrike">
              <a:solidFill>
                <a:srgbClr val="000000"/>
              </a:solidFill>
              <a:uFill>
                <a:solidFill>
                  <a:srgbClr val="ffffff"/>
                </a:solidFill>
              </a:uFill>
              <a:latin typeface="Calibri"/>
            </a:endParaRPr>
          </a:p>
          <a:p>
            <a:pPr lvl="2" marL="1143000" indent="-228240">
              <a:lnSpc>
                <a:spcPct val="100000"/>
              </a:lnSpc>
              <a:spcBef>
                <a:spcPts val="479"/>
              </a:spcBef>
              <a:buClr>
                <a:srgbClr val="000000"/>
              </a:buClr>
              <a:buFont typeface="Arial"/>
              <a:buChar char="•"/>
            </a:pPr>
            <a:r>
              <a:rPr b="0" lang="en-US" sz="2400" spc="-1" strike="noStrike">
                <a:solidFill>
                  <a:srgbClr val="000000"/>
                </a:solidFill>
                <a:uFill>
                  <a:solidFill>
                    <a:srgbClr val="ffffff"/>
                  </a:solidFill>
                </a:uFill>
                <a:latin typeface="Calibri"/>
              </a:rPr>
              <a:t>Third level</a:t>
            </a:r>
            <a:endParaRPr b="0" lang="en-US" sz="2400" spc="-1" strike="noStrike">
              <a:solidFill>
                <a:srgbClr val="000000"/>
              </a:solidFill>
              <a:uFill>
                <a:solidFill>
                  <a:srgbClr val="ffffff"/>
                </a:solidFill>
              </a:uFill>
              <a:latin typeface="Calibri"/>
            </a:endParaRPr>
          </a:p>
          <a:p>
            <a:pPr lvl="3" marL="1600200" indent="-228240">
              <a:lnSpc>
                <a:spcPct val="100000"/>
              </a:lnSpc>
              <a:spcBef>
                <a:spcPts val="400"/>
              </a:spcBef>
              <a:buClr>
                <a:srgbClr val="000000"/>
              </a:buClr>
              <a:buFont typeface="Arial"/>
              <a:buChar char="–"/>
            </a:pPr>
            <a:r>
              <a:rPr b="0" lang="en-US" sz="2000" spc="-1" strike="noStrike">
                <a:solidFill>
                  <a:srgbClr val="000000"/>
                </a:solidFill>
                <a:uFill>
                  <a:solidFill>
                    <a:srgbClr val="ffffff"/>
                  </a:solidFill>
                </a:uFill>
                <a:latin typeface="Calibri"/>
              </a:rPr>
              <a:t>Fourth level</a:t>
            </a:r>
            <a:endParaRPr b="0" lang="en-US" sz="2000" spc="-1" strike="noStrike">
              <a:solidFill>
                <a:srgbClr val="000000"/>
              </a:solidFill>
              <a:uFill>
                <a:solidFill>
                  <a:srgbClr val="ffffff"/>
                </a:solidFill>
              </a:uFill>
              <a:latin typeface="Calibri"/>
            </a:endParaRPr>
          </a:p>
          <a:p>
            <a:pPr lvl="4" marL="2057400" indent="-228240">
              <a:lnSpc>
                <a:spcPct val="100000"/>
              </a:lnSpc>
              <a:spcBef>
                <a:spcPts val="400"/>
              </a:spcBef>
              <a:buClr>
                <a:srgbClr val="000000"/>
              </a:buClr>
              <a:buFont typeface="Arial"/>
              <a:buChar char="»"/>
            </a:pPr>
            <a:r>
              <a:rPr b="0" lang="en-US" sz="2000" spc="-1" strike="noStrike">
                <a:solidFill>
                  <a:srgbClr val="000000"/>
                </a:solidFill>
                <a:uFill>
                  <a:solidFill>
                    <a:srgbClr val="ffffff"/>
                  </a:solidFill>
                </a:uFill>
                <a:latin typeface="Calibri"/>
              </a:rPr>
              <a:t>Fifth level</a:t>
            </a:r>
            <a:endParaRPr b="0" lang="en-US" sz="2000" spc="-1" strike="noStrike">
              <a:solidFill>
                <a:srgbClr val="000000"/>
              </a:solidFill>
              <a:uFill>
                <a:solidFill>
                  <a:srgbClr val="ffffff"/>
                </a:solidFill>
              </a:uFill>
              <a:latin typeface="Calibri"/>
            </a:endParaRPr>
          </a:p>
        </p:txBody>
      </p:sp>
      <p:sp>
        <p:nvSpPr>
          <p:cNvPr id="44" name="PlaceHolder 3"/>
          <p:cNvSpPr>
            <a:spLocks noGrp="1"/>
          </p:cNvSpPr>
          <p:nvPr>
            <p:ph type="dt"/>
          </p:nvPr>
        </p:nvSpPr>
        <p:spPr>
          <a:xfrm>
            <a:off x="457200" y="6356520"/>
            <a:ext cx="2133360" cy="364680"/>
          </a:xfrm>
          <a:prstGeom prst="rect">
            <a:avLst/>
          </a:prstGeom>
        </p:spPr>
        <p:txBody>
          <a:bodyPr anchor="ctr"/>
          <a:p>
            <a:pPr>
              <a:lnSpc>
                <a:spcPct val="100000"/>
              </a:lnSpc>
            </a:pPr>
            <a:fld id="{D9466012-4C5B-4957-B0FE-FBC7A9A5871D}" type="datetime1">
              <a:rPr b="0" lang="en-US" sz="1200" spc="-1" strike="noStrike">
                <a:solidFill>
                  <a:srgbClr val="8b8b8b"/>
                </a:solidFill>
                <a:uFill>
                  <a:solidFill>
                    <a:srgbClr val="ffffff"/>
                  </a:solidFill>
                </a:uFill>
                <a:latin typeface="Calibri"/>
              </a:rPr>
              <a:t>12/14/2017</a:t>
            </a:fld>
            <a:endParaRPr b="0" lang="en-US" sz="1200" spc="-1" strike="noStrike">
              <a:solidFill>
                <a:srgbClr val="000000"/>
              </a:solidFill>
              <a:uFill>
                <a:solidFill>
                  <a:srgbClr val="ffffff"/>
                </a:solidFill>
              </a:uFill>
              <a:latin typeface="Times New Roman"/>
            </a:endParaRPr>
          </a:p>
        </p:txBody>
      </p:sp>
      <p:sp>
        <p:nvSpPr>
          <p:cNvPr id="45" name="PlaceHolder 4"/>
          <p:cNvSpPr>
            <a:spLocks noGrp="1"/>
          </p:cNvSpPr>
          <p:nvPr>
            <p:ph type="ftr"/>
          </p:nvPr>
        </p:nvSpPr>
        <p:spPr>
          <a:xfrm>
            <a:off x="3124080" y="6356520"/>
            <a:ext cx="289512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46" name="PlaceHolder 5"/>
          <p:cNvSpPr>
            <a:spLocks noGrp="1"/>
          </p:cNvSpPr>
          <p:nvPr>
            <p:ph type="sldNum"/>
          </p:nvPr>
        </p:nvSpPr>
        <p:spPr>
          <a:xfrm>
            <a:off x="6553080" y="6356520"/>
            <a:ext cx="2133360" cy="364680"/>
          </a:xfrm>
          <a:prstGeom prst="rect">
            <a:avLst/>
          </a:prstGeom>
        </p:spPr>
        <p:txBody>
          <a:bodyPr anchor="ctr"/>
          <a:p>
            <a:pPr algn="r">
              <a:lnSpc>
                <a:spcPct val="100000"/>
              </a:lnSpc>
            </a:pPr>
            <a:fld id="{96BB5335-14D9-42EA-807F-7903E47EEA09}" type="slidenum">
              <a:rPr b="0" lang="en-US" sz="1200" spc="-1" strike="noStrike">
                <a:solidFill>
                  <a:srgbClr val="8b8b8b"/>
                </a:solidFill>
                <a:uFill>
                  <a:solidFill>
                    <a:srgbClr val="ffffff"/>
                  </a:solidFill>
                </a:uFill>
                <a:latin typeface="Calibri"/>
              </a:rPr>
              <a:t>1</a:t>
            </a:fld>
            <a:endParaRPr b="0" lang="en-US" sz="1200" spc="-1" strike="noStrike">
              <a:solidFill>
                <a:srgbClr val="000000"/>
              </a:solidFill>
              <a:uFill>
                <a:solidFill>
                  <a:srgbClr val="ffffff"/>
                </a:solidFill>
              </a:uFill>
              <a:latin typeface="Times New Roman"/>
            </a:endParaRPr>
          </a:p>
        </p:txBody>
      </p:sp>
      <p:sp>
        <p:nvSpPr>
          <p:cNvPr id="47" name="Line 6"/>
          <p:cNvSpPr/>
          <p:nvPr/>
        </p:nvSpPr>
        <p:spPr>
          <a:xfrm>
            <a:off x="0" y="1477440"/>
            <a:ext cx="8686800" cy="360"/>
          </a:xfrm>
          <a:prstGeom prst="line">
            <a:avLst/>
          </a:prstGeom>
          <a:ln w="82440">
            <a:solidFill>
              <a:schemeClr val="accent2">
                <a:lumMod val="75000"/>
              </a:schemeClr>
            </a:solidFill>
            <a:round/>
          </a:ln>
        </p:spPr>
        <p:style>
          <a:lnRef idx="2">
            <a:schemeClr val="accent1"/>
          </a:lnRef>
          <a:fillRef idx="0">
            <a:schemeClr val="accent1"/>
          </a:fillRef>
          <a:effectRef idx="1">
            <a:schemeClr val="accent1"/>
          </a:effectRef>
          <a:fontRef idx="minor"/>
        </p:style>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74680"/>
            <a:ext cx="8229240" cy="1142640"/>
          </a:xfrm>
          <a:prstGeom prst="rect">
            <a:avLst/>
          </a:prstGeom>
        </p:spPr>
        <p:txBody>
          <a:bodyPr anchor="ctr"/>
          <a:p>
            <a:pPr>
              <a:lnSpc>
                <a:spcPct val="100000"/>
              </a:lnSpc>
            </a:pPr>
            <a:r>
              <a:rPr b="0" lang="en-US" sz="4400" spc="-1" strike="noStrike">
                <a:solidFill>
                  <a:srgbClr val="000000"/>
                </a:solidFill>
                <a:uFill>
                  <a:solidFill>
                    <a:srgbClr val="ffffff"/>
                  </a:solidFill>
                </a:uFill>
                <a:latin typeface="Calibri"/>
              </a:rPr>
              <a:t>C</a:t>
            </a:r>
            <a:r>
              <a:rPr b="0" lang="en-US" sz="4400" spc="-1" strike="noStrike">
                <a:solidFill>
                  <a:srgbClr val="000000"/>
                </a:solidFill>
                <a:uFill>
                  <a:solidFill>
                    <a:srgbClr val="ffffff"/>
                  </a:solidFill>
                </a:uFill>
                <a:latin typeface="Calibri"/>
              </a:rPr>
              <a:t>li</a:t>
            </a:r>
            <a:r>
              <a:rPr b="0" lang="en-US" sz="4400" spc="-1" strike="noStrike">
                <a:solidFill>
                  <a:srgbClr val="000000"/>
                </a:solidFill>
                <a:uFill>
                  <a:solidFill>
                    <a:srgbClr val="ffffff"/>
                  </a:solidFill>
                </a:uFill>
                <a:latin typeface="Calibri"/>
              </a:rPr>
              <a:t>c</a:t>
            </a:r>
            <a:r>
              <a:rPr b="0" lang="en-US" sz="4400" spc="-1" strike="noStrike">
                <a:solidFill>
                  <a:srgbClr val="000000"/>
                </a:solidFill>
                <a:uFill>
                  <a:solidFill>
                    <a:srgbClr val="ffffff"/>
                  </a:solidFill>
                </a:uFill>
                <a:latin typeface="Calibri"/>
              </a:rPr>
              <a:t>k </a:t>
            </a:r>
            <a:r>
              <a:rPr b="0" lang="en-US" sz="4400" spc="-1" strike="noStrike">
                <a:solidFill>
                  <a:srgbClr val="000000"/>
                </a:solidFill>
                <a:uFill>
                  <a:solidFill>
                    <a:srgbClr val="ffffff"/>
                  </a:solidFill>
                </a:uFill>
                <a:latin typeface="Calibri"/>
              </a:rPr>
              <a:t>t</a:t>
            </a:r>
            <a:r>
              <a:rPr b="0" lang="en-US" sz="4400" spc="-1" strike="noStrike">
                <a:solidFill>
                  <a:srgbClr val="000000"/>
                </a:solidFill>
                <a:uFill>
                  <a:solidFill>
                    <a:srgbClr val="ffffff"/>
                  </a:solidFill>
                </a:uFill>
                <a:latin typeface="Calibri"/>
              </a:rPr>
              <a:t>o </a:t>
            </a:r>
            <a:r>
              <a:rPr b="0" lang="en-US" sz="4400" spc="-1" strike="noStrike">
                <a:solidFill>
                  <a:srgbClr val="000000"/>
                </a:solidFill>
                <a:uFill>
                  <a:solidFill>
                    <a:srgbClr val="ffffff"/>
                  </a:solidFill>
                </a:uFill>
                <a:latin typeface="Calibri"/>
              </a:rPr>
              <a:t>e</a:t>
            </a:r>
            <a:r>
              <a:rPr b="0" lang="en-US" sz="4400" spc="-1" strike="noStrike">
                <a:solidFill>
                  <a:srgbClr val="000000"/>
                </a:solidFill>
                <a:uFill>
                  <a:solidFill>
                    <a:srgbClr val="ffffff"/>
                  </a:solidFill>
                </a:uFill>
                <a:latin typeface="Calibri"/>
              </a:rPr>
              <a:t>d</a:t>
            </a:r>
            <a:r>
              <a:rPr b="0" lang="en-US" sz="4400" spc="-1" strike="noStrike">
                <a:solidFill>
                  <a:srgbClr val="000000"/>
                </a:solidFill>
                <a:uFill>
                  <a:solidFill>
                    <a:srgbClr val="ffffff"/>
                  </a:solidFill>
                </a:uFill>
                <a:latin typeface="Calibri"/>
              </a:rPr>
              <a:t>it </a:t>
            </a:r>
            <a:r>
              <a:rPr b="0" lang="en-US" sz="4400" spc="-1" strike="noStrike">
                <a:solidFill>
                  <a:srgbClr val="000000"/>
                </a:solidFill>
                <a:uFill>
                  <a:solidFill>
                    <a:srgbClr val="ffffff"/>
                  </a:solidFill>
                </a:uFill>
                <a:latin typeface="Calibri"/>
              </a:rPr>
              <a:t>M</a:t>
            </a:r>
            <a:r>
              <a:rPr b="0" lang="en-US" sz="4400" spc="-1" strike="noStrike">
                <a:solidFill>
                  <a:srgbClr val="000000"/>
                </a:solidFill>
                <a:uFill>
                  <a:solidFill>
                    <a:srgbClr val="ffffff"/>
                  </a:solidFill>
                </a:uFill>
                <a:latin typeface="Calibri"/>
              </a:rPr>
              <a:t>a</a:t>
            </a:r>
            <a:r>
              <a:rPr b="0" lang="en-US" sz="4400" spc="-1" strike="noStrike">
                <a:solidFill>
                  <a:srgbClr val="000000"/>
                </a:solidFill>
                <a:uFill>
                  <a:solidFill>
                    <a:srgbClr val="ffffff"/>
                  </a:solidFill>
                </a:uFill>
                <a:latin typeface="Calibri"/>
              </a:rPr>
              <a:t>s</a:t>
            </a:r>
            <a:r>
              <a:rPr b="0" lang="en-US" sz="4400" spc="-1" strike="noStrike">
                <a:solidFill>
                  <a:srgbClr val="000000"/>
                </a:solidFill>
                <a:uFill>
                  <a:solidFill>
                    <a:srgbClr val="ffffff"/>
                  </a:solidFill>
                </a:uFill>
                <a:latin typeface="Calibri"/>
              </a:rPr>
              <a:t>t</a:t>
            </a:r>
            <a:r>
              <a:rPr b="0" lang="en-US" sz="4400" spc="-1" strike="noStrike">
                <a:solidFill>
                  <a:srgbClr val="000000"/>
                </a:solidFill>
                <a:uFill>
                  <a:solidFill>
                    <a:srgbClr val="ffffff"/>
                  </a:solidFill>
                </a:uFill>
                <a:latin typeface="Calibri"/>
              </a:rPr>
              <a:t>e</a:t>
            </a:r>
            <a:r>
              <a:rPr b="0" lang="en-US" sz="4400" spc="-1" strike="noStrike">
                <a:solidFill>
                  <a:srgbClr val="000000"/>
                </a:solidFill>
                <a:uFill>
                  <a:solidFill>
                    <a:srgbClr val="ffffff"/>
                  </a:solidFill>
                </a:uFill>
                <a:latin typeface="Calibri"/>
              </a:rPr>
              <a:t>r </a:t>
            </a:r>
            <a:r>
              <a:rPr b="0" lang="en-US" sz="4400" spc="-1" strike="noStrike">
                <a:solidFill>
                  <a:srgbClr val="000000"/>
                </a:solidFill>
                <a:uFill>
                  <a:solidFill>
                    <a:srgbClr val="ffffff"/>
                  </a:solidFill>
                </a:uFill>
                <a:latin typeface="Calibri"/>
              </a:rPr>
              <a:t>ti</a:t>
            </a:r>
            <a:r>
              <a:rPr b="0" lang="en-US" sz="4400" spc="-1" strike="noStrike">
                <a:solidFill>
                  <a:srgbClr val="000000"/>
                </a:solidFill>
                <a:uFill>
                  <a:solidFill>
                    <a:srgbClr val="ffffff"/>
                  </a:solidFill>
                </a:uFill>
                <a:latin typeface="Calibri"/>
              </a:rPr>
              <a:t>tl</a:t>
            </a:r>
            <a:r>
              <a:rPr b="0" lang="en-US" sz="4400" spc="-1" strike="noStrike">
                <a:solidFill>
                  <a:srgbClr val="000000"/>
                </a:solidFill>
                <a:uFill>
                  <a:solidFill>
                    <a:srgbClr val="ffffff"/>
                  </a:solidFill>
                </a:uFill>
                <a:latin typeface="Calibri"/>
              </a:rPr>
              <a:t>e </a:t>
            </a:r>
            <a:r>
              <a:rPr b="0" lang="en-US" sz="4400" spc="-1" strike="noStrike">
                <a:solidFill>
                  <a:srgbClr val="000000"/>
                </a:solidFill>
                <a:uFill>
                  <a:solidFill>
                    <a:srgbClr val="ffffff"/>
                  </a:solidFill>
                </a:uFill>
                <a:latin typeface="Calibri"/>
              </a:rPr>
              <a:t>s</a:t>
            </a:r>
            <a:r>
              <a:rPr b="0" lang="en-US" sz="4400" spc="-1" strike="noStrike">
                <a:solidFill>
                  <a:srgbClr val="000000"/>
                </a:solidFill>
                <a:uFill>
                  <a:solidFill>
                    <a:srgbClr val="ffffff"/>
                  </a:solidFill>
                </a:uFill>
                <a:latin typeface="Calibri"/>
              </a:rPr>
              <a:t>t</a:t>
            </a:r>
            <a:r>
              <a:rPr b="0" lang="en-US" sz="4400" spc="-1" strike="noStrike">
                <a:solidFill>
                  <a:srgbClr val="000000"/>
                </a:solidFill>
                <a:uFill>
                  <a:solidFill>
                    <a:srgbClr val="ffffff"/>
                  </a:solidFill>
                </a:uFill>
                <a:latin typeface="Calibri"/>
              </a:rPr>
              <a:t>y</a:t>
            </a:r>
            <a:r>
              <a:rPr b="0" lang="en-US" sz="4400" spc="-1" strike="noStrike">
                <a:solidFill>
                  <a:srgbClr val="000000"/>
                </a:solidFill>
                <a:uFill>
                  <a:solidFill>
                    <a:srgbClr val="ffffff"/>
                  </a:solidFill>
                </a:uFill>
                <a:latin typeface="Calibri"/>
              </a:rPr>
              <a:t>l</a:t>
            </a:r>
            <a:r>
              <a:rPr b="0" lang="en-US" sz="4400" spc="-1" strike="noStrike">
                <a:solidFill>
                  <a:srgbClr val="000000"/>
                </a:solidFill>
                <a:uFill>
                  <a:solidFill>
                    <a:srgbClr val="ffffff"/>
                  </a:solidFill>
                </a:uFill>
                <a:latin typeface="Calibri"/>
              </a:rPr>
              <a:t>e</a:t>
            </a:r>
            <a:endParaRPr b="0" lang="en-US" sz="4400" spc="-1" strike="noStrike">
              <a:solidFill>
                <a:srgbClr val="000000"/>
              </a:solidFill>
              <a:uFill>
                <a:solidFill>
                  <a:srgbClr val="ffffff"/>
                </a:solidFill>
              </a:uFill>
              <a:latin typeface="Calibri"/>
            </a:endParaRPr>
          </a:p>
        </p:txBody>
      </p:sp>
      <p:sp>
        <p:nvSpPr>
          <p:cNvPr id="85" name="PlaceHolder 2"/>
          <p:cNvSpPr>
            <a:spLocks noGrp="1"/>
          </p:cNvSpPr>
          <p:nvPr>
            <p:ph type="body"/>
          </p:nvPr>
        </p:nvSpPr>
        <p:spPr>
          <a:xfrm>
            <a:off x="457200" y="1535040"/>
            <a:ext cx="4039920" cy="639360"/>
          </a:xfrm>
          <a:prstGeom prst="rect">
            <a:avLst/>
          </a:prstGeom>
        </p:spPr>
        <p:txBody>
          <a:bodyPr anchor="b"/>
          <a:p>
            <a:pPr>
              <a:lnSpc>
                <a:spcPct val="100000"/>
              </a:lnSpc>
              <a:spcBef>
                <a:spcPts val="479"/>
              </a:spcBef>
            </a:pPr>
            <a:r>
              <a:rPr b="1" lang="en-US" sz="2400" spc="-1" strike="noStrike">
                <a:solidFill>
                  <a:srgbClr val="000000"/>
                </a:solidFill>
                <a:uFill>
                  <a:solidFill>
                    <a:srgbClr val="ffffff"/>
                  </a:solidFill>
                </a:uFill>
                <a:latin typeface="Calibri"/>
              </a:rPr>
              <a:t>Click to edit Master text styles</a:t>
            </a:r>
            <a:endParaRPr b="0" lang="en-US" sz="2400" spc="-1" strike="noStrike">
              <a:solidFill>
                <a:srgbClr val="000000"/>
              </a:solidFill>
              <a:uFill>
                <a:solidFill>
                  <a:srgbClr val="ffffff"/>
                </a:solidFill>
              </a:uFill>
              <a:latin typeface="Calibri"/>
            </a:endParaRPr>
          </a:p>
        </p:txBody>
      </p:sp>
      <p:sp>
        <p:nvSpPr>
          <p:cNvPr id="86" name="PlaceHolder 3"/>
          <p:cNvSpPr>
            <a:spLocks noGrp="1"/>
          </p:cNvSpPr>
          <p:nvPr>
            <p:ph type="body"/>
          </p:nvPr>
        </p:nvSpPr>
        <p:spPr>
          <a:xfrm>
            <a:off x="457200" y="2174760"/>
            <a:ext cx="4039920" cy="3951000"/>
          </a:xfrm>
          <a:prstGeom prst="rect">
            <a:avLst/>
          </a:prstGeom>
        </p:spPr>
        <p:txBody>
          <a:bodyPr/>
          <a:p>
            <a:pPr marL="343080" indent="-342720">
              <a:lnSpc>
                <a:spcPct val="100000"/>
              </a:lnSpc>
              <a:spcBef>
                <a:spcPts val="479"/>
              </a:spcBef>
              <a:buClr>
                <a:srgbClr val="000000"/>
              </a:buClr>
              <a:buFont typeface="Arial"/>
              <a:buChar char="•"/>
            </a:pPr>
            <a:r>
              <a:rPr b="0" lang="en-US" sz="2400" spc="-1" strike="noStrike">
                <a:solidFill>
                  <a:srgbClr val="000000"/>
                </a:solidFill>
                <a:uFill>
                  <a:solidFill>
                    <a:srgbClr val="ffffff"/>
                  </a:solidFill>
                </a:uFill>
                <a:latin typeface="Calibri"/>
              </a:rPr>
              <a:t>Click to edit Master text styles</a:t>
            </a:r>
            <a:endParaRPr b="0" lang="en-US" sz="2400" spc="-1" strike="noStrike">
              <a:solidFill>
                <a:srgbClr val="000000"/>
              </a:solidFill>
              <a:uFill>
                <a:solidFill>
                  <a:srgbClr val="ffffff"/>
                </a:solidFill>
              </a:uFill>
              <a:latin typeface="Calibri"/>
            </a:endParaRPr>
          </a:p>
          <a:p>
            <a:pPr lvl="1" marL="743040" indent="-285480">
              <a:lnSpc>
                <a:spcPct val="100000"/>
              </a:lnSpc>
              <a:spcBef>
                <a:spcPts val="400"/>
              </a:spcBef>
              <a:buClr>
                <a:srgbClr val="000000"/>
              </a:buClr>
              <a:buFont typeface="Arial"/>
              <a:buChar char="–"/>
            </a:pPr>
            <a:r>
              <a:rPr b="0" lang="en-US" sz="2000" spc="-1" strike="noStrike">
                <a:solidFill>
                  <a:srgbClr val="000000"/>
                </a:solidFill>
                <a:uFill>
                  <a:solidFill>
                    <a:srgbClr val="ffffff"/>
                  </a:solidFill>
                </a:uFill>
                <a:latin typeface="Calibri"/>
              </a:rPr>
              <a:t>Second level</a:t>
            </a:r>
            <a:endParaRPr b="0" lang="en-US" sz="2000" spc="-1" strike="noStrike">
              <a:solidFill>
                <a:srgbClr val="000000"/>
              </a:solidFill>
              <a:uFill>
                <a:solidFill>
                  <a:srgbClr val="ffffff"/>
                </a:solidFill>
              </a:uFill>
              <a:latin typeface="Calibri"/>
            </a:endParaRPr>
          </a:p>
          <a:p>
            <a:pPr lvl="2" marL="1143000" indent="-228240">
              <a:lnSpc>
                <a:spcPct val="100000"/>
              </a:lnSpc>
              <a:spcBef>
                <a:spcPts val="360"/>
              </a:spcBef>
              <a:buClr>
                <a:srgbClr val="000000"/>
              </a:buClr>
              <a:buFont typeface="Arial"/>
              <a:buChar char="•"/>
            </a:pPr>
            <a:r>
              <a:rPr b="0" lang="en-US" sz="1800" spc="-1" strike="noStrike">
                <a:solidFill>
                  <a:srgbClr val="000000"/>
                </a:solidFill>
                <a:uFill>
                  <a:solidFill>
                    <a:srgbClr val="ffffff"/>
                  </a:solidFill>
                </a:uFill>
                <a:latin typeface="Calibri"/>
              </a:rPr>
              <a:t>Third level</a:t>
            </a:r>
            <a:endParaRPr b="0" lang="en-US" sz="1800" spc="-1" strike="noStrike">
              <a:solidFill>
                <a:srgbClr val="000000"/>
              </a:solidFill>
              <a:uFill>
                <a:solidFill>
                  <a:srgbClr val="ffffff"/>
                </a:solidFill>
              </a:uFill>
              <a:latin typeface="Calibri"/>
            </a:endParaRPr>
          </a:p>
          <a:p>
            <a:pPr lvl="3" marL="1600200" indent="-228240">
              <a:lnSpc>
                <a:spcPct val="100000"/>
              </a:lnSpc>
              <a:spcBef>
                <a:spcPts val="320"/>
              </a:spcBef>
              <a:buClr>
                <a:srgbClr val="000000"/>
              </a:buClr>
              <a:buFont typeface="Arial"/>
              <a:buChar char="–"/>
            </a:pPr>
            <a:r>
              <a:rPr b="0" lang="en-US" sz="1600" spc="-1" strike="noStrike">
                <a:solidFill>
                  <a:srgbClr val="000000"/>
                </a:solidFill>
                <a:uFill>
                  <a:solidFill>
                    <a:srgbClr val="ffffff"/>
                  </a:solidFill>
                </a:uFill>
                <a:latin typeface="Calibri"/>
              </a:rPr>
              <a:t>Fourth level</a:t>
            </a:r>
            <a:endParaRPr b="0" lang="en-US" sz="1600" spc="-1" strike="noStrike">
              <a:solidFill>
                <a:srgbClr val="000000"/>
              </a:solidFill>
              <a:uFill>
                <a:solidFill>
                  <a:srgbClr val="ffffff"/>
                </a:solidFill>
              </a:uFill>
              <a:latin typeface="Calibri"/>
            </a:endParaRPr>
          </a:p>
          <a:p>
            <a:pPr lvl="4" marL="2057400" indent="-228240">
              <a:lnSpc>
                <a:spcPct val="100000"/>
              </a:lnSpc>
              <a:spcBef>
                <a:spcPts val="320"/>
              </a:spcBef>
              <a:buClr>
                <a:srgbClr val="000000"/>
              </a:buClr>
              <a:buFont typeface="Arial"/>
              <a:buChar char="»"/>
            </a:pPr>
            <a:r>
              <a:rPr b="0" lang="en-US" sz="1600" spc="-1" strike="noStrike">
                <a:solidFill>
                  <a:srgbClr val="000000"/>
                </a:solidFill>
                <a:uFill>
                  <a:solidFill>
                    <a:srgbClr val="ffffff"/>
                  </a:solidFill>
                </a:uFill>
                <a:latin typeface="Calibri"/>
              </a:rPr>
              <a:t>Fifth level</a:t>
            </a:r>
            <a:endParaRPr b="0" lang="en-US" sz="1600" spc="-1" strike="noStrike">
              <a:solidFill>
                <a:srgbClr val="000000"/>
              </a:solidFill>
              <a:uFill>
                <a:solidFill>
                  <a:srgbClr val="ffffff"/>
                </a:solidFill>
              </a:uFill>
              <a:latin typeface="Calibri"/>
            </a:endParaRPr>
          </a:p>
        </p:txBody>
      </p:sp>
      <p:sp>
        <p:nvSpPr>
          <p:cNvPr id="87" name="PlaceHolder 4"/>
          <p:cNvSpPr>
            <a:spLocks noGrp="1"/>
          </p:cNvSpPr>
          <p:nvPr>
            <p:ph type="body"/>
          </p:nvPr>
        </p:nvSpPr>
        <p:spPr>
          <a:xfrm>
            <a:off x="4645080" y="1535040"/>
            <a:ext cx="4041360" cy="639360"/>
          </a:xfrm>
          <a:prstGeom prst="rect">
            <a:avLst/>
          </a:prstGeom>
        </p:spPr>
        <p:txBody>
          <a:bodyPr anchor="b"/>
          <a:p>
            <a:pPr>
              <a:lnSpc>
                <a:spcPct val="100000"/>
              </a:lnSpc>
              <a:spcBef>
                <a:spcPts val="479"/>
              </a:spcBef>
            </a:pPr>
            <a:r>
              <a:rPr b="1" lang="en-US" sz="2400" spc="-1" strike="noStrike">
                <a:solidFill>
                  <a:srgbClr val="000000"/>
                </a:solidFill>
                <a:uFill>
                  <a:solidFill>
                    <a:srgbClr val="ffffff"/>
                  </a:solidFill>
                </a:uFill>
                <a:latin typeface="Calibri"/>
              </a:rPr>
              <a:t>Click to edit Master text styles</a:t>
            </a:r>
            <a:endParaRPr b="0" lang="en-US" sz="2400" spc="-1" strike="noStrike">
              <a:solidFill>
                <a:srgbClr val="000000"/>
              </a:solidFill>
              <a:uFill>
                <a:solidFill>
                  <a:srgbClr val="ffffff"/>
                </a:solidFill>
              </a:uFill>
              <a:latin typeface="Calibri"/>
            </a:endParaRPr>
          </a:p>
        </p:txBody>
      </p:sp>
      <p:sp>
        <p:nvSpPr>
          <p:cNvPr id="88" name="PlaceHolder 5"/>
          <p:cNvSpPr>
            <a:spLocks noGrp="1"/>
          </p:cNvSpPr>
          <p:nvPr>
            <p:ph type="body"/>
          </p:nvPr>
        </p:nvSpPr>
        <p:spPr>
          <a:xfrm>
            <a:off x="4645080" y="2174760"/>
            <a:ext cx="4041360" cy="3951000"/>
          </a:xfrm>
          <a:prstGeom prst="rect">
            <a:avLst/>
          </a:prstGeom>
        </p:spPr>
        <p:txBody>
          <a:bodyPr/>
          <a:p>
            <a:pPr marL="343080" indent="-342720">
              <a:lnSpc>
                <a:spcPct val="100000"/>
              </a:lnSpc>
              <a:spcBef>
                <a:spcPts val="479"/>
              </a:spcBef>
              <a:buClr>
                <a:srgbClr val="000000"/>
              </a:buClr>
              <a:buFont typeface="Arial"/>
              <a:buChar char="•"/>
            </a:pPr>
            <a:r>
              <a:rPr b="0" lang="en-US" sz="2400" spc="-1" strike="noStrike">
                <a:solidFill>
                  <a:srgbClr val="000000"/>
                </a:solidFill>
                <a:uFill>
                  <a:solidFill>
                    <a:srgbClr val="ffffff"/>
                  </a:solidFill>
                </a:uFill>
                <a:latin typeface="Calibri"/>
              </a:rPr>
              <a:t>Click to edit Master text styles</a:t>
            </a:r>
            <a:endParaRPr b="0" lang="en-US" sz="2400" spc="-1" strike="noStrike">
              <a:solidFill>
                <a:srgbClr val="000000"/>
              </a:solidFill>
              <a:uFill>
                <a:solidFill>
                  <a:srgbClr val="ffffff"/>
                </a:solidFill>
              </a:uFill>
              <a:latin typeface="Calibri"/>
            </a:endParaRPr>
          </a:p>
          <a:p>
            <a:pPr lvl="1" marL="743040" indent="-285480">
              <a:lnSpc>
                <a:spcPct val="100000"/>
              </a:lnSpc>
              <a:spcBef>
                <a:spcPts val="400"/>
              </a:spcBef>
              <a:buClr>
                <a:srgbClr val="000000"/>
              </a:buClr>
              <a:buFont typeface="Arial"/>
              <a:buChar char="–"/>
            </a:pPr>
            <a:r>
              <a:rPr b="0" lang="en-US" sz="2000" spc="-1" strike="noStrike">
                <a:solidFill>
                  <a:srgbClr val="000000"/>
                </a:solidFill>
                <a:uFill>
                  <a:solidFill>
                    <a:srgbClr val="ffffff"/>
                  </a:solidFill>
                </a:uFill>
                <a:latin typeface="Calibri"/>
              </a:rPr>
              <a:t>Second level</a:t>
            </a:r>
            <a:endParaRPr b="0" lang="en-US" sz="2000" spc="-1" strike="noStrike">
              <a:solidFill>
                <a:srgbClr val="000000"/>
              </a:solidFill>
              <a:uFill>
                <a:solidFill>
                  <a:srgbClr val="ffffff"/>
                </a:solidFill>
              </a:uFill>
              <a:latin typeface="Calibri"/>
            </a:endParaRPr>
          </a:p>
          <a:p>
            <a:pPr lvl="2" marL="1143000" indent="-228240">
              <a:lnSpc>
                <a:spcPct val="100000"/>
              </a:lnSpc>
              <a:spcBef>
                <a:spcPts val="360"/>
              </a:spcBef>
              <a:buClr>
                <a:srgbClr val="000000"/>
              </a:buClr>
              <a:buFont typeface="Arial"/>
              <a:buChar char="•"/>
            </a:pPr>
            <a:r>
              <a:rPr b="0" lang="en-US" sz="1800" spc="-1" strike="noStrike">
                <a:solidFill>
                  <a:srgbClr val="000000"/>
                </a:solidFill>
                <a:uFill>
                  <a:solidFill>
                    <a:srgbClr val="ffffff"/>
                  </a:solidFill>
                </a:uFill>
                <a:latin typeface="Calibri"/>
              </a:rPr>
              <a:t>Third level</a:t>
            </a:r>
            <a:endParaRPr b="0" lang="en-US" sz="1800" spc="-1" strike="noStrike">
              <a:solidFill>
                <a:srgbClr val="000000"/>
              </a:solidFill>
              <a:uFill>
                <a:solidFill>
                  <a:srgbClr val="ffffff"/>
                </a:solidFill>
              </a:uFill>
              <a:latin typeface="Calibri"/>
            </a:endParaRPr>
          </a:p>
          <a:p>
            <a:pPr lvl="3" marL="1600200" indent="-228240">
              <a:lnSpc>
                <a:spcPct val="100000"/>
              </a:lnSpc>
              <a:spcBef>
                <a:spcPts val="320"/>
              </a:spcBef>
              <a:buClr>
                <a:srgbClr val="000000"/>
              </a:buClr>
              <a:buFont typeface="Arial"/>
              <a:buChar char="–"/>
            </a:pPr>
            <a:r>
              <a:rPr b="0" lang="en-US" sz="1600" spc="-1" strike="noStrike">
                <a:solidFill>
                  <a:srgbClr val="000000"/>
                </a:solidFill>
                <a:uFill>
                  <a:solidFill>
                    <a:srgbClr val="ffffff"/>
                  </a:solidFill>
                </a:uFill>
                <a:latin typeface="Calibri"/>
              </a:rPr>
              <a:t>Fourth level</a:t>
            </a:r>
            <a:endParaRPr b="0" lang="en-US" sz="1600" spc="-1" strike="noStrike">
              <a:solidFill>
                <a:srgbClr val="000000"/>
              </a:solidFill>
              <a:uFill>
                <a:solidFill>
                  <a:srgbClr val="ffffff"/>
                </a:solidFill>
              </a:uFill>
              <a:latin typeface="Calibri"/>
            </a:endParaRPr>
          </a:p>
          <a:p>
            <a:pPr lvl="4" marL="2057400" indent="-228240">
              <a:lnSpc>
                <a:spcPct val="100000"/>
              </a:lnSpc>
              <a:spcBef>
                <a:spcPts val="320"/>
              </a:spcBef>
              <a:buClr>
                <a:srgbClr val="000000"/>
              </a:buClr>
              <a:buFont typeface="Arial"/>
              <a:buChar char="»"/>
            </a:pPr>
            <a:r>
              <a:rPr b="0" lang="en-US" sz="1600" spc="-1" strike="noStrike">
                <a:solidFill>
                  <a:srgbClr val="000000"/>
                </a:solidFill>
                <a:uFill>
                  <a:solidFill>
                    <a:srgbClr val="ffffff"/>
                  </a:solidFill>
                </a:uFill>
                <a:latin typeface="Calibri"/>
              </a:rPr>
              <a:t>Fifth level</a:t>
            </a:r>
            <a:endParaRPr b="0" lang="en-US" sz="1600" spc="-1" strike="noStrike">
              <a:solidFill>
                <a:srgbClr val="000000"/>
              </a:solidFill>
              <a:uFill>
                <a:solidFill>
                  <a:srgbClr val="ffffff"/>
                </a:solidFill>
              </a:uFill>
              <a:latin typeface="Calibri"/>
            </a:endParaRPr>
          </a:p>
        </p:txBody>
      </p:sp>
      <p:sp>
        <p:nvSpPr>
          <p:cNvPr id="89" name="PlaceHolder 6"/>
          <p:cNvSpPr>
            <a:spLocks noGrp="1"/>
          </p:cNvSpPr>
          <p:nvPr>
            <p:ph type="dt"/>
          </p:nvPr>
        </p:nvSpPr>
        <p:spPr>
          <a:xfrm>
            <a:off x="457200" y="6356520"/>
            <a:ext cx="2133360" cy="364680"/>
          </a:xfrm>
          <a:prstGeom prst="rect">
            <a:avLst/>
          </a:prstGeom>
        </p:spPr>
        <p:txBody>
          <a:bodyPr anchor="ctr"/>
          <a:p>
            <a:pPr>
              <a:lnSpc>
                <a:spcPct val="100000"/>
              </a:lnSpc>
            </a:pPr>
            <a:fld id="{894748BF-5A2B-48E7-ABE8-72D732113FF2}" type="datetime1">
              <a:rPr b="0" lang="en-US" sz="1200" spc="-1" strike="noStrike">
                <a:solidFill>
                  <a:srgbClr val="8b8b8b"/>
                </a:solidFill>
                <a:uFill>
                  <a:solidFill>
                    <a:srgbClr val="ffffff"/>
                  </a:solidFill>
                </a:uFill>
                <a:latin typeface="Calibri"/>
              </a:rPr>
              <a:t>12/14/2017</a:t>
            </a:fld>
            <a:endParaRPr b="0" lang="en-US" sz="1200" spc="-1" strike="noStrike">
              <a:solidFill>
                <a:srgbClr val="000000"/>
              </a:solidFill>
              <a:uFill>
                <a:solidFill>
                  <a:srgbClr val="ffffff"/>
                </a:solidFill>
              </a:uFill>
              <a:latin typeface="Times New Roman"/>
            </a:endParaRPr>
          </a:p>
        </p:txBody>
      </p:sp>
      <p:sp>
        <p:nvSpPr>
          <p:cNvPr id="90" name="PlaceHolder 7"/>
          <p:cNvSpPr>
            <a:spLocks noGrp="1"/>
          </p:cNvSpPr>
          <p:nvPr>
            <p:ph type="ftr"/>
          </p:nvPr>
        </p:nvSpPr>
        <p:spPr>
          <a:xfrm>
            <a:off x="3124080" y="6356520"/>
            <a:ext cx="289512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91" name="PlaceHolder 8"/>
          <p:cNvSpPr>
            <a:spLocks noGrp="1"/>
          </p:cNvSpPr>
          <p:nvPr>
            <p:ph type="sldNum"/>
          </p:nvPr>
        </p:nvSpPr>
        <p:spPr>
          <a:xfrm>
            <a:off x="6553080" y="6356520"/>
            <a:ext cx="2133360" cy="364680"/>
          </a:xfrm>
          <a:prstGeom prst="rect">
            <a:avLst/>
          </a:prstGeom>
        </p:spPr>
        <p:txBody>
          <a:bodyPr anchor="ctr"/>
          <a:p>
            <a:pPr algn="r">
              <a:lnSpc>
                <a:spcPct val="100000"/>
              </a:lnSpc>
            </a:pPr>
            <a:fld id="{707011B9-9973-474D-8C43-FBF9E19B7BB5}" type="slidenum">
              <a:rPr b="0" lang="en-US" sz="1200" spc="-1" strike="noStrike">
                <a:solidFill>
                  <a:srgbClr val="8b8b8b"/>
                </a:solidFill>
                <a:uFill>
                  <a:solidFill>
                    <a:srgbClr val="ffffff"/>
                  </a:solidFill>
                </a:uFill>
                <a:latin typeface="Calibri"/>
              </a:rPr>
              <a:t>1</a:t>
            </a:fld>
            <a:endParaRPr b="0" lang="en-US" sz="1200" spc="-1" strike="noStrike">
              <a:solidFill>
                <a:srgbClr val="000000"/>
              </a:solidFill>
              <a:uFill>
                <a:solidFill>
                  <a:srgbClr val="ffffff"/>
                </a:solidFill>
              </a:uFill>
              <a:latin typeface="Times New Roman"/>
            </a:endParaRPr>
          </a:p>
        </p:txBody>
      </p:sp>
      <p:sp>
        <p:nvSpPr>
          <p:cNvPr id="92" name="Line 9"/>
          <p:cNvSpPr/>
          <p:nvPr/>
        </p:nvSpPr>
        <p:spPr>
          <a:xfrm>
            <a:off x="0" y="1477440"/>
            <a:ext cx="8686800" cy="360"/>
          </a:xfrm>
          <a:prstGeom prst="line">
            <a:avLst/>
          </a:prstGeom>
          <a:ln w="82440">
            <a:solidFill>
              <a:schemeClr val="accent2">
                <a:lumMod val="75000"/>
              </a:schemeClr>
            </a:solidFill>
            <a:round/>
          </a:ln>
        </p:spPr>
        <p:style>
          <a:lnRef idx="2">
            <a:schemeClr val="accent1"/>
          </a:lnRef>
          <a:fillRef idx="0">
            <a:schemeClr val="accent1"/>
          </a:fillRef>
          <a:effectRef idx="1">
            <a:schemeClr val="accent1"/>
          </a:effectRef>
          <a:fontRef idx="minor"/>
        </p:style>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9" name="PlaceHolder 1"/>
          <p:cNvSpPr>
            <a:spLocks noGrp="1"/>
          </p:cNvSpPr>
          <p:nvPr>
            <p:ph type="title"/>
          </p:nvPr>
        </p:nvSpPr>
        <p:spPr>
          <a:xfrm>
            <a:off x="724680" y="1606680"/>
            <a:ext cx="7772040" cy="773280"/>
          </a:xfrm>
          <a:prstGeom prst="rect">
            <a:avLst/>
          </a:prstGeom>
        </p:spPr>
        <p:txBody>
          <a:bodyPr/>
          <a:p>
            <a:pPr>
              <a:lnSpc>
                <a:spcPct val="100000"/>
              </a:lnSpc>
            </a:pPr>
            <a:r>
              <a:rPr b="1" lang="en-US" sz="4000" spc="-1" strike="noStrike" cap="all">
                <a:solidFill>
                  <a:srgbClr val="000000"/>
                </a:solidFill>
                <a:uFill>
                  <a:solidFill>
                    <a:srgbClr val="ffffff"/>
                  </a:solidFill>
                </a:uFill>
                <a:latin typeface="Calibri"/>
              </a:rPr>
              <a:t>C</a:t>
            </a:r>
            <a:r>
              <a:rPr b="1" lang="en-US" sz="4000" spc="-1" strike="noStrike" cap="all">
                <a:solidFill>
                  <a:srgbClr val="000000"/>
                </a:solidFill>
                <a:uFill>
                  <a:solidFill>
                    <a:srgbClr val="ffffff"/>
                  </a:solidFill>
                </a:uFill>
                <a:latin typeface="Calibri"/>
              </a:rPr>
              <a:t>l</a:t>
            </a:r>
            <a:r>
              <a:rPr b="1" lang="en-US" sz="4000" spc="-1" strike="noStrike" cap="all">
                <a:solidFill>
                  <a:srgbClr val="000000"/>
                </a:solidFill>
                <a:uFill>
                  <a:solidFill>
                    <a:srgbClr val="ffffff"/>
                  </a:solidFill>
                </a:uFill>
                <a:latin typeface="Calibri"/>
              </a:rPr>
              <a:t>i</a:t>
            </a:r>
            <a:r>
              <a:rPr b="1" lang="en-US" sz="4000" spc="-1" strike="noStrike" cap="all">
                <a:solidFill>
                  <a:srgbClr val="000000"/>
                </a:solidFill>
                <a:uFill>
                  <a:solidFill>
                    <a:srgbClr val="ffffff"/>
                  </a:solidFill>
                </a:uFill>
                <a:latin typeface="Calibri"/>
              </a:rPr>
              <a:t>c</a:t>
            </a:r>
            <a:r>
              <a:rPr b="1" lang="en-US" sz="4000" spc="-1" strike="noStrike" cap="all">
                <a:solidFill>
                  <a:srgbClr val="000000"/>
                </a:solidFill>
                <a:uFill>
                  <a:solidFill>
                    <a:srgbClr val="ffffff"/>
                  </a:solidFill>
                </a:uFill>
                <a:latin typeface="Calibri"/>
              </a:rPr>
              <a:t>k </a:t>
            </a:r>
            <a:r>
              <a:rPr b="1" lang="en-US" sz="4000" spc="-1" strike="noStrike" cap="all">
                <a:solidFill>
                  <a:srgbClr val="000000"/>
                </a:solidFill>
                <a:uFill>
                  <a:solidFill>
                    <a:srgbClr val="ffffff"/>
                  </a:solidFill>
                </a:uFill>
                <a:latin typeface="Calibri"/>
              </a:rPr>
              <a:t>t</a:t>
            </a:r>
            <a:r>
              <a:rPr b="1" lang="en-US" sz="4000" spc="-1" strike="noStrike" cap="all">
                <a:solidFill>
                  <a:srgbClr val="000000"/>
                </a:solidFill>
                <a:uFill>
                  <a:solidFill>
                    <a:srgbClr val="ffffff"/>
                  </a:solidFill>
                </a:uFill>
                <a:latin typeface="Calibri"/>
              </a:rPr>
              <a:t>o</a:t>
            </a:r>
            <a:r>
              <a:rPr b="1" lang="en-US" sz="4000" spc="-1" strike="noStrike" cap="all">
                <a:solidFill>
                  <a:srgbClr val="000000"/>
                </a:solidFill>
                <a:uFill>
                  <a:solidFill>
                    <a:srgbClr val="ffffff"/>
                  </a:solidFill>
                </a:uFill>
                <a:latin typeface="Calibri"/>
              </a:rPr>
              <a:t> </a:t>
            </a:r>
            <a:r>
              <a:rPr b="1" lang="en-US" sz="4000" spc="-1" strike="noStrike" cap="all">
                <a:solidFill>
                  <a:srgbClr val="000000"/>
                </a:solidFill>
                <a:uFill>
                  <a:solidFill>
                    <a:srgbClr val="ffffff"/>
                  </a:solidFill>
                </a:uFill>
                <a:latin typeface="Calibri"/>
              </a:rPr>
              <a:t>e</a:t>
            </a:r>
            <a:r>
              <a:rPr b="1" lang="en-US" sz="4000" spc="-1" strike="noStrike" cap="all">
                <a:solidFill>
                  <a:srgbClr val="000000"/>
                </a:solidFill>
                <a:uFill>
                  <a:solidFill>
                    <a:srgbClr val="ffffff"/>
                  </a:solidFill>
                </a:uFill>
                <a:latin typeface="Calibri"/>
              </a:rPr>
              <a:t>d</a:t>
            </a:r>
            <a:r>
              <a:rPr b="1" lang="en-US" sz="4000" spc="-1" strike="noStrike" cap="all">
                <a:solidFill>
                  <a:srgbClr val="000000"/>
                </a:solidFill>
                <a:uFill>
                  <a:solidFill>
                    <a:srgbClr val="ffffff"/>
                  </a:solidFill>
                </a:uFill>
                <a:latin typeface="Calibri"/>
              </a:rPr>
              <a:t>i</a:t>
            </a:r>
            <a:r>
              <a:rPr b="1" lang="en-US" sz="4000" spc="-1" strike="noStrike" cap="all">
                <a:solidFill>
                  <a:srgbClr val="000000"/>
                </a:solidFill>
                <a:uFill>
                  <a:solidFill>
                    <a:srgbClr val="ffffff"/>
                  </a:solidFill>
                </a:uFill>
                <a:latin typeface="Calibri"/>
              </a:rPr>
              <a:t>t </a:t>
            </a:r>
            <a:r>
              <a:rPr b="1" lang="en-US" sz="4000" spc="-1" strike="noStrike" cap="all">
                <a:solidFill>
                  <a:srgbClr val="000000"/>
                </a:solidFill>
                <a:uFill>
                  <a:solidFill>
                    <a:srgbClr val="ffffff"/>
                  </a:solidFill>
                </a:uFill>
                <a:latin typeface="Calibri"/>
              </a:rPr>
              <a:t>M</a:t>
            </a:r>
            <a:r>
              <a:rPr b="1" lang="en-US" sz="4000" spc="-1" strike="noStrike" cap="all">
                <a:solidFill>
                  <a:srgbClr val="000000"/>
                </a:solidFill>
                <a:uFill>
                  <a:solidFill>
                    <a:srgbClr val="ffffff"/>
                  </a:solidFill>
                </a:uFill>
                <a:latin typeface="Calibri"/>
              </a:rPr>
              <a:t>a</a:t>
            </a:r>
            <a:r>
              <a:rPr b="1" lang="en-US" sz="4000" spc="-1" strike="noStrike" cap="all">
                <a:solidFill>
                  <a:srgbClr val="000000"/>
                </a:solidFill>
                <a:uFill>
                  <a:solidFill>
                    <a:srgbClr val="ffffff"/>
                  </a:solidFill>
                </a:uFill>
                <a:latin typeface="Calibri"/>
              </a:rPr>
              <a:t>s</a:t>
            </a:r>
            <a:r>
              <a:rPr b="1" lang="en-US" sz="4000" spc="-1" strike="noStrike" cap="all">
                <a:solidFill>
                  <a:srgbClr val="000000"/>
                </a:solidFill>
                <a:uFill>
                  <a:solidFill>
                    <a:srgbClr val="ffffff"/>
                  </a:solidFill>
                </a:uFill>
                <a:latin typeface="Calibri"/>
              </a:rPr>
              <a:t>t</a:t>
            </a:r>
            <a:r>
              <a:rPr b="1" lang="en-US" sz="4000" spc="-1" strike="noStrike" cap="all">
                <a:solidFill>
                  <a:srgbClr val="000000"/>
                </a:solidFill>
                <a:uFill>
                  <a:solidFill>
                    <a:srgbClr val="ffffff"/>
                  </a:solidFill>
                </a:uFill>
                <a:latin typeface="Calibri"/>
              </a:rPr>
              <a:t>e</a:t>
            </a:r>
            <a:r>
              <a:rPr b="1" lang="en-US" sz="4000" spc="-1" strike="noStrike" cap="all">
                <a:solidFill>
                  <a:srgbClr val="000000"/>
                </a:solidFill>
                <a:uFill>
                  <a:solidFill>
                    <a:srgbClr val="ffffff"/>
                  </a:solidFill>
                </a:uFill>
                <a:latin typeface="Calibri"/>
              </a:rPr>
              <a:t>r </a:t>
            </a:r>
            <a:r>
              <a:rPr b="1" lang="en-US" sz="4000" spc="-1" strike="noStrike" cap="all">
                <a:solidFill>
                  <a:srgbClr val="000000"/>
                </a:solidFill>
                <a:uFill>
                  <a:solidFill>
                    <a:srgbClr val="ffffff"/>
                  </a:solidFill>
                </a:uFill>
                <a:latin typeface="Calibri"/>
              </a:rPr>
              <a:t>t</a:t>
            </a:r>
            <a:r>
              <a:rPr b="1" lang="en-US" sz="4000" spc="-1" strike="noStrike" cap="all">
                <a:solidFill>
                  <a:srgbClr val="000000"/>
                </a:solidFill>
                <a:uFill>
                  <a:solidFill>
                    <a:srgbClr val="ffffff"/>
                  </a:solidFill>
                </a:uFill>
                <a:latin typeface="Calibri"/>
              </a:rPr>
              <a:t>i</a:t>
            </a:r>
            <a:r>
              <a:rPr b="1" lang="en-US" sz="4000" spc="-1" strike="noStrike" cap="all">
                <a:solidFill>
                  <a:srgbClr val="000000"/>
                </a:solidFill>
                <a:uFill>
                  <a:solidFill>
                    <a:srgbClr val="ffffff"/>
                  </a:solidFill>
                </a:uFill>
                <a:latin typeface="Calibri"/>
              </a:rPr>
              <a:t>t</a:t>
            </a:r>
            <a:r>
              <a:rPr b="1" lang="en-US" sz="4000" spc="-1" strike="noStrike" cap="all">
                <a:solidFill>
                  <a:srgbClr val="000000"/>
                </a:solidFill>
                <a:uFill>
                  <a:solidFill>
                    <a:srgbClr val="ffffff"/>
                  </a:solidFill>
                </a:uFill>
                <a:latin typeface="Calibri"/>
              </a:rPr>
              <a:t>l</a:t>
            </a:r>
            <a:r>
              <a:rPr b="1" lang="en-US" sz="4000" spc="-1" strike="noStrike" cap="all">
                <a:solidFill>
                  <a:srgbClr val="000000"/>
                </a:solidFill>
                <a:uFill>
                  <a:solidFill>
                    <a:srgbClr val="ffffff"/>
                  </a:solidFill>
                </a:uFill>
                <a:latin typeface="Calibri"/>
              </a:rPr>
              <a:t>e </a:t>
            </a:r>
            <a:r>
              <a:rPr b="1" lang="en-US" sz="4000" spc="-1" strike="noStrike" cap="all">
                <a:solidFill>
                  <a:srgbClr val="000000"/>
                </a:solidFill>
                <a:uFill>
                  <a:solidFill>
                    <a:srgbClr val="ffffff"/>
                  </a:solidFill>
                </a:uFill>
                <a:latin typeface="Calibri"/>
              </a:rPr>
              <a:t>s</a:t>
            </a:r>
            <a:r>
              <a:rPr b="1" lang="en-US" sz="4000" spc="-1" strike="noStrike" cap="all">
                <a:solidFill>
                  <a:srgbClr val="000000"/>
                </a:solidFill>
                <a:uFill>
                  <a:solidFill>
                    <a:srgbClr val="ffffff"/>
                  </a:solidFill>
                </a:uFill>
                <a:latin typeface="Calibri"/>
              </a:rPr>
              <a:t>t</a:t>
            </a:r>
            <a:r>
              <a:rPr b="1" lang="en-US" sz="4000" spc="-1" strike="noStrike" cap="all">
                <a:solidFill>
                  <a:srgbClr val="000000"/>
                </a:solidFill>
                <a:uFill>
                  <a:solidFill>
                    <a:srgbClr val="ffffff"/>
                  </a:solidFill>
                </a:uFill>
                <a:latin typeface="Calibri"/>
              </a:rPr>
              <a:t>y</a:t>
            </a:r>
            <a:r>
              <a:rPr b="1" lang="en-US" sz="4000" spc="-1" strike="noStrike" cap="all">
                <a:solidFill>
                  <a:srgbClr val="000000"/>
                </a:solidFill>
                <a:uFill>
                  <a:solidFill>
                    <a:srgbClr val="ffffff"/>
                  </a:solidFill>
                </a:uFill>
                <a:latin typeface="Calibri"/>
              </a:rPr>
              <a:t>l</a:t>
            </a:r>
            <a:r>
              <a:rPr b="1" lang="en-US" sz="4000" spc="-1" strike="noStrike" cap="all">
                <a:solidFill>
                  <a:srgbClr val="000000"/>
                </a:solidFill>
                <a:uFill>
                  <a:solidFill>
                    <a:srgbClr val="ffffff"/>
                  </a:solidFill>
                </a:uFill>
                <a:latin typeface="Calibri"/>
              </a:rPr>
              <a:t>e</a:t>
            </a:r>
            <a:endParaRPr b="0" lang="en-US" sz="4000" spc="-1" strike="noStrike">
              <a:solidFill>
                <a:srgbClr val="000000"/>
              </a:solidFill>
              <a:uFill>
                <a:solidFill>
                  <a:srgbClr val="ffffff"/>
                </a:solidFill>
              </a:uFill>
              <a:latin typeface="Calibri"/>
            </a:endParaRPr>
          </a:p>
        </p:txBody>
      </p:sp>
      <p:sp>
        <p:nvSpPr>
          <p:cNvPr id="130" name="PlaceHolder 2"/>
          <p:cNvSpPr>
            <a:spLocks noGrp="1"/>
          </p:cNvSpPr>
          <p:nvPr>
            <p:ph type="body"/>
          </p:nvPr>
        </p:nvSpPr>
        <p:spPr>
          <a:xfrm>
            <a:off x="722160" y="2388600"/>
            <a:ext cx="7772040" cy="1499760"/>
          </a:xfrm>
          <a:prstGeom prst="rect">
            <a:avLst/>
          </a:prstGeom>
        </p:spPr>
        <p:txBody>
          <a:bodyPr/>
          <a:p>
            <a:pPr>
              <a:lnSpc>
                <a:spcPct val="100000"/>
              </a:lnSpc>
              <a:spcBef>
                <a:spcPts val="400"/>
              </a:spcBef>
            </a:pPr>
            <a:r>
              <a:rPr b="0" lang="en-US" sz="2000" spc="-1" strike="noStrike">
                <a:solidFill>
                  <a:srgbClr val="8b8b8b"/>
                </a:solidFill>
                <a:uFill>
                  <a:solidFill>
                    <a:srgbClr val="ffffff"/>
                  </a:solidFill>
                </a:uFill>
                <a:latin typeface="Calibri"/>
              </a:rPr>
              <a:t>Click to edit Master text styles</a:t>
            </a:r>
            <a:endParaRPr b="0" lang="en-US" sz="2000" spc="-1" strike="noStrike">
              <a:solidFill>
                <a:srgbClr val="000000"/>
              </a:solidFill>
              <a:uFill>
                <a:solidFill>
                  <a:srgbClr val="ffffff"/>
                </a:solidFill>
              </a:uFill>
              <a:latin typeface="Calibri"/>
            </a:endParaRPr>
          </a:p>
        </p:txBody>
      </p:sp>
      <p:sp>
        <p:nvSpPr>
          <p:cNvPr id="131" name="PlaceHolder 3"/>
          <p:cNvSpPr>
            <a:spLocks noGrp="1"/>
          </p:cNvSpPr>
          <p:nvPr>
            <p:ph type="dt"/>
          </p:nvPr>
        </p:nvSpPr>
        <p:spPr>
          <a:xfrm>
            <a:off x="457200" y="6356520"/>
            <a:ext cx="2133360" cy="364680"/>
          </a:xfrm>
          <a:prstGeom prst="rect">
            <a:avLst/>
          </a:prstGeom>
        </p:spPr>
        <p:txBody>
          <a:bodyPr anchor="ctr"/>
          <a:p>
            <a:pPr>
              <a:lnSpc>
                <a:spcPct val="100000"/>
              </a:lnSpc>
            </a:pPr>
            <a:fld id="{B7ED105B-B078-462E-91DD-504208F304B5}" type="datetime1">
              <a:rPr b="0" lang="en-US" sz="1200" spc="-1" strike="noStrike">
                <a:solidFill>
                  <a:srgbClr val="8b8b8b"/>
                </a:solidFill>
                <a:uFill>
                  <a:solidFill>
                    <a:srgbClr val="ffffff"/>
                  </a:solidFill>
                </a:uFill>
                <a:latin typeface="Calibri"/>
              </a:rPr>
              <a:t>12/14/2017</a:t>
            </a:fld>
            <a:endParaRPr b="0" lang="en-US" sz="1200" spc="-1" strike="noStrike">
              <a:solidFill>
                <a:srgbClr val="000000"/>
              </a:solidFill>
              <a:uFill>
                <a:solidFill>
                  <a:srgbClr val="ffffff"/>
                </a:solidFill>
              </a:uFill>
              <a:latin typeface="Times New Roman"/>
            </a:endParaRPr>
          </a:p>
        </p:txBody>
      </p:sp>
      <p:sp>
        <p:nvSpPr>
          <p:cNvPr id="132" name="PlaceHolder 4"/>
          <p:cNvSpPr>
            <a:spLocks noGrp="1"/>
          </p:cNvSpPr>
          <p:nvPr>
            <p:ph type="ftr"/>
          </p:nvPr>
        </p:nvSpPr>
        <p:spPr>
          <a:xfrm>
            <a:off x="3124080" y="6356520"/>
            <a:ext cx="289512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133" name="PlaceHolder 5"/>
          <p:cNvSpPr>
            <a:spLocks noGrp="1"/>
          </p:cNvSpPr>
          <p:nvPr>
            <p:ph type="sldNum"/>
          </p:nvPr>
        </p:nvSpPr>
        <p:spPr>
          <a:xfrm>
            <a:off x="6553080" y="6356520"/>
            <a:ext cx="2133360" cy="364680"/>
          </a:xfrm>
          <a:prstGeom prst="rect">
            <a:avLst/>
          </a:prstGeom>
        </p:spPr>
        <p:txBody>
          <a:bodyPr anchor="ctr"/>
          <a:p>
            <a:pPr algn="r">
              <a:lnSpc>
                <a:spcPct val="100000"/>
              </a:lnSpc>
            </a:pPr>
            <a:fld id="{7589F17F-319D-4D0D-B40C-B85EF0D9591C}"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
        <p:nvSpPr>
          <p:cNvPr id="134" name="Line 6"/>
          <p:cNvSpPr/>
          <p:nvPr/>
        </p:nvSpPr>
        <p:spPr>
          <a:xfrm>
            <a:off x="0" y="1477440"/>
            <a:ext cx="8686800" cy="360"/>
          </a:xfrm>
          <a:prstGeom prst="line">
            <a:avLst/>
          </a:prstGeom>
          <a:ln w="82440">
            <a:solidFill>
              <a:schemeClr val="accent2">
                <a:lumMod val="75000"/>
              </a:schemeClr>
            </a:solidFill>
            <a:round/>
          </a:ln>
        </p:spPr>
        <p:style>
          <a:lnRef idx="2">
            <a:schemeClr val="accent1"/>
          </a:lnRef>
          <a:fillRef idx="0">
            <a:schemeClr val="accent1"/>
          </a:fillRef>
          <a:effectRef idx="1">
            <a:schemeClr val="accent1"/>
          </a:effectRef>
          <a:fontRef idx="minor"/>
        </p:style>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wmf"/><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wmf"/><Relationship Id="rId3" Type="http://schemas.openxmlformats.org/officeDocument/2006/relationships/slideLayout" Target="../slideLayouts/slideLayout13.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slideLayout" Target="../slideLayouts/slideLayout13.xml"/><Relationship Id="rId6"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13.xml"/><Relationship Id="rId6"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13.xml"/><Relationship Id="rId5"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slideLayout" Target="../slideLayouts/slideLayout13.xml"/><Relationship Id="rId6"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hyperlink" Target="http://www.github.com/MITRECND/chopshop" TargetMode="External"/><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20.wmf"/><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4.xml.rels><?xml version="1.0" encoding="UTF-8"?>
<Relationships xmlns="http://schemas.openxmlformats.org/package/2006/relationships"><Relationship Id="rId1" Type="http://schemas.openxmlformats.org/officeDocument/2006/relationships/hyperlink" Target="http://www.google.com" TargetMode="External"/><Relationship Id="rId2" Type="http://schemas.openxmlformats.org/officeDocument/2006/relationships/slideLayout" Target="../slideLayouts/slideLayout13.xml"/><Relationship Id="rId3"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685800" y="86760"/>
            <a:ext cx="7772040" cy="1214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I</a:t>
            </a:r>
            <a:r>
              <a:rPr b="0" lang="en-US" sz="4400" spc="-1" strike="noStrike">
                <a:solidFill>
                  <a:srgbClr val="000000"/>
                </a:solidFill>
                <a:uFill>
                  <a:solidFill>
                    <a:srgbClr val="ffffff"/>
                  </a:solidFill>
                </a:uFill>
                <a:latin typeface="Calibri"/>
              </a:rPr>
              <a:t>n</a:t>
            </a:r>
            <a:r>
              <a:rPr b="0" lang="en-US" sz="4400" spc="-1" strike="noStrike">
                <a:solidFill>
                  <a:srgbClr val="000000"/>
                </a:solidFill>
                <a:uFill>
                  <a:solidFill>
                    <a:srgbClr val="ffffff"/>
                  </a:solidFill>
                </a:uFill>
                <a:latin typeface="Calibri"/>
              </a:rPr>
              <a:t>t</a:t>
            </a:r>
            <a:r>
              <a:rPr b="0" lang="en-US" sz="4400" spc="-1" strike="noStrike">
                <a:solidFill>
                  <a:srgbClr val="000000"/>
                </a:solidFill>
                <a:uFill>
                  <a:solidFill>
                    <a:srgbClr val="ffffff"/>
                  </a:solidFill>
                </a:uFill>
                <a:latin typeface="Calibri"/>
              </a:rPr>
              <a:t>r</a:t>
            </a:r>
            <a:r>
              <a:rPr b="0" lang="en-US" sz="4400" spc="-1" strike="noStrike">
                <a:solidFill>
                  <a:srgbClr val="000000"/>
                </a:solidFill>
                <a:uFill>
                  <a:solidFill>
                    <a:srgbClr val="ffffff"/>
                  </a:solidFill>
                </a:uFill>
                <a:latin typeface="Calibri"/>
              </a:rPr>
              <a:t>o </a:t>
            </a:r>
            <a:r>
              <a:rPr b="0" lang="en-US" sz="4400" spc="-1" strike="noStrike">
                <a:solidFill>
                  <a:srgbClr val="000000"/>
                </a:solidFill>
                <a:uFill>
                  <a:solidFill>
                    <a:srgbClr val="ffffff"/>
                  </a:solidFill>
                </a:uFill>
                <a:latin typeface="Calibri"/>
              </a:rPr>
              <a:t>t</a:t>
            </a:r>
            <a:r>
              <a:rPr b="0" lang="en-US" sz="4400" spc="-1" strike="noStrike">
                <a:solidFill>
                  <a:srgbClr val="000000"/>
                </a:solidFill>
                <a:uFill>
                  <a:solidFill>
                    <a:srgbClr val="ffffff"/>
                  </a:solidFill>
                </a:uFill>
                <a:latin typeface="Calibri"/>
              </a:rPr>
              <a:t>o </a:t>
            </a:r>
            <a:r>
              <a:rPr b="0" lang="en-US" sz="4400" spc="-1" strike="noStrike">
                <a:solidFill>
                  <a:srgbClr val="000000"/>
                </a:solidFill>
                <a:uFill>
                  <a:solidFill>
                    <a:srgbClr val="ffffff"/>
                  </a:solidFill>
                </a:uFill>
                <a:latin typeface="Calibri"/>
              </a:rPr>
              <a:t>P</a:t>
            </a:r>
            <a:r>
              <a:rPr b="0" lang="en-US" sz="4400" spc="-1" strike="noStrike">
                <a:solidFill>
                  <a:srgbClr val="000000"/>
                </a:solidFill>
                <a:uFill>
                  <a:solidFill>
                    <a:srgbClr val="ffffff"/>
                  </a:solidFill>
                </a:uFill>
                <a:latin typeface="Calibri"/>
              </a:rPr>
              <a:t>C</a:t>
            </a:r>
            <a:r>
              <a:rPr b="0" lang="en-US" sz="4400" spc="-1" strike="noStrike">
                <a:solidFill>
                  <a:srgbClr val="000000"/>
                </a:solidFill>
                <a:uFill>
                  <a:solidFill>
                    <a:srgbClr val="ffffff"/>
                  </a:solidFill>
                </a:uFill>
                <a:latin typeface="Calibri"/>
              </a:rPr>
              <a:t>A</a:t>
            </a:r>
            <a:r>
              <a:rPr b="0" lang="en-US" sz="4400" spc="-1" strike="noStrike">
                <a:solidFill>
                  <a:srgbClr val="000000"/>
                </a:solidFill>
                <a:uFill>
                  <a:solidFill>
                    <a:srgbClr val="ffffff"/>
                  </a:solidFill>
                </a:uFill>
                <a:latin typeface="Calibri"/>
              </a:rPr>
              <a:t>P</a:t>
            </a:r>
            <a:endParaRPr b="0" lang="en-US" sz="4400" spc="-1" strike="noStrike">
              <a:solidFill>
                <a:srgbClr val="000000"/>
              </a:solidFill>
              <a:uFill>
                <a:solidFill>
                  <a:srgbClr val="ffffff"/>
                </a:solidFill>
              </a:uFill>
              <a:latin typeface="Calibri"/>
            </a:endParaRPr>
          </a:p>
        </p:txBody>
      </p:sp>
      <p:sp>
        <p:nvSpPr>
          <p:cNvPr id="177" name="TextShape 2"/>
          <p:cNvSpPr txBox="1"/>
          <p:nvPr/>
        </p:nvSpPr>
        <p:spPr>
          <a:xfrm>
            <a:off x="1371600" y="3886200"/>
            <a:ext cx="6400440" cy="1752120"/>
          </a:xfrm>
          <a:prstGeom prst="rect">
            <a:avLst/>
          </a:prstGeom>
          <a:noFill/>
          <a:ln>
            <a:noFill/>
          </a:ln>
        </p:spPr>
        <p:txBody>
          <a:bodyPr>
            <a:normAutofit/>
          </a:bodyPr>
          <a:p>
            <a:pPr algn="ctr">
              <a:lnSpc>
                <a:spcPct val="100000"/>
              </a:lnSpc>
              <a:spcBef>
                <a:spcPts val="641"/>
              </a:spcBef>
            </a:pPr>
            <a:r>
              <a:rPr b="0" lang="en-US" sz="3200" spc="-1" strike="noStrike">
                <a:solidFill>
                  <a:srgbClr val="8b8b8b"/>
                </a:solidFill>
                <a:uFill>
                  <a:solidFill>
                    <a:srgbClr val="ffffff"/>
                  </a:solidFill>
                </a:uFill>
                <a:latin typeface="Calibri"/>
              </a:rPr>
              <a:t>R</a:t>
            </a:r>
            <a:r>
              <a:rPr b="0" lang="en-US" sz="3200" spc="-1" strike="noStrike">
                <a:solidFill>
                  <a:srgbClr val="8b8b8b"/>
                </a:solidFill>
                <a:uFill>
                  <a:solidFill>
                    <a:srgbClr val="ffffff"/>
                  </a:solidFill>
                </a:uFill>
                <a:latin typeface="Calibri"/>
              </a:rPr>
              <a:t>ei</a:t>
            </a:r>
            <a:r>
              <a:rPr b="0" lang="en-US" sz="3200" spc="-1" strike="noStrike">
                <a:solidFill>
                  <a:srgbClr val="8b8b8b"/>
                </a:solidFill>
                <a:uFill>
                  <a:solidFill>
                    <a:srgbClr val="ffffff"/>
                  </a:solidFill>
                </a:uFill>
                <a:latin typeface="Calibri"/>
              </a:rPr>
              <a:t>d </a:t>
            </a:r>
            <a:r>
              <a:rPr b="0" lang="en-US" sz="3200" spc="-1" strike="noStrike">
                <a:solidFill>
                  <a:srgbClr val="8b8b8b"/>
                </a:solidFill>
                <a:uFill>
                  <a:solidFill>
                    <a:srgbClr val="ffffff"/>
                  </a:solidFill>
                </a:uFill>
                <a:latin typeface="Calibri"/>
              </a:rPr>
              <a:t>G</a:t>
            </a:r>
            <a:r>
              <a:rPr b="0" lang="en-US" sz="3200" spc="-1" strike="noStrike">
                <a:solidFill>
                  <a:srgbClr val="8b8b8b"/>
                </a:solidFill>
                <a:uFill>
                  <a:solidFill>
                    <a:srgbClr val="ffffff"/>
                  </a:solidFill>
                </a:uFill>
                <a:latin typeface="Calibri"/>
              </a:rPr>
              <a:t>il</a:t>
            </a:r>
            <a:r>
              <a:rPr b="0" lang="en-US" sz="3200" spc="-1" strike="noStrike">
                <a:solidFill>
                  <a:srgbClr val="8b8b8b"/>
                </a:solidFill>
                <a:uFill>
                  <a:solidFill>
                    <a:srgbClr val="ffffff"/>
                  </a:solidFill>
                </a:uFill>
                <a:latin typeface="Calibri"/>
              </a:rPr>
              <a:t>m</a:t>
            </a:r>
            <a:r>
              <a:rPr b="0" lang="en-US" sz="3200" spc="-1" strike="noStrike">
                <a:solidFill>
                  <a:srgbClr val="8b8b8b"/>
                </a:solidFill>
                <a:uFill>
                  <a:solidFill>
                    <a:srgbClr val="ffffff"/>
                  </a:solidFill>
                </a:uFill>
                <a:latin typeface="Calibri"/>
              </a:rPr>
              <a:t>a</a:t>
            </a:r>
            <a:r>
              <a:rPr b="0" lang="en-US" sz="3200" spc="-1" strike="noStrike">
                <a:solidFill>
                  <a:srgbClr val="8b8b8b"/>
                </a:solidFill>
                <a:uFill>
                  <a:solidFill>
                    <a:srgbClr val="ffffff"/>
                  </a:solidFill>
                </a:uFill>
                <a:latin typeface="Calibri"/>
              </a:rPr>
              <a:t>n</a:t>
            </a:r>
            <a:endParaRPr b="0" lang="en-US" sz="3200" spc="-1" strike="noStrike">
              <a:solidFill>
                <a:srgbClr val="000000"/>
              </a:solidFill>
              <a:uFill>
                <a:solidFill>
                  <a:srgbClr val="ffffff"/>
                </a:solidFill>
              </a:uFill>
              <a:latin typeface="Arial"/>
            </a:endParaRPr>
          </a:p>
        </p:txBody>
      </p:sp>
      <p:sp>
        <p:nvSpPr>
          <p:cNvPr id="178" name="CustomShape 3"/>
          <p:cNvSpPr/>
          <p:nvPr/>
        </p:nvSpPr>
        <p:spPr>
          <a:xfrm>
            <a:off x="719640" y="5880240"/>
            <a:ext cx="58276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Approved for Public Release: 13-0979. Distribution Unlimited</a:t>
            </a:r>
            <a:endParaRPr b="0" lang="en-US" sz="1800" spc="-1" strike="noStrike">
              <a:solidFill>
                <a:srgbClr val="000000"/>
              </a:solidFill>
              <a:uFill>
                <a:solidFill>
                  <a:srgbClr val="ffffff"/>
                </a:solidFill>
              </a:uFill>
              <a:latin typeface="Arial"/>
            </a:endParaRPr>
          </a:p>
        </p:txBody>
      </p:sp>
      <p:sp>
        <p:nvSpPr>
          <p:cNvPr id="179" name="TextShape 4"/>
          <p:cNvSpPr txBox="1"/>
          <p:nvPr/>
        </p:nvSpPr>
        <p:spPr>
          <a:xfrm>
            <a:off x="6553080" y="6356520"/>
            <a:ext cx="2133360" cy="364680"/>
          </a:xfrm>
          <a:prstGeom prst="rect">
            <a:avLst/>
          </a:prstGeom>
          <a:noFill/>
          <a:ln>
            <a:noFill/>
          </a:ln>
        </p:spPr>
        <p:txBody>
          <a:bodyPr anchor="ctr"/>
          <a:p>
            <a:pPr algn="r">
              <a:lnSpc>
                <a:spcPct val="100000"/>
              </a:lnSpc>
            </a:pPr>
            <a:fld id="{28C5DCDC-0B47-449E-8508-CDA599439D6A}"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W</a:t>
            </a:r>
            <a:r>
              <a:rPr b="0" lang="en-US" sz="4400" spc="-1" strike="noStrike">
                <a:solidFill>
                  <a:srgbClr val="000000"/>
                </a:solidFill>
                <a:uFill>
                  <a:solidFill>
                    <a:srgbClr val="ffffff"/>
                  </a:solidFill>
                </a:uFill>
                <a:latin typeface="Calibri"/>
              </a:rPr>
              <a:t>h</a:t>
            </a:r>
            <a:r>
              <a:rPr b="0" lang="en-US" sz="4400" spc="-1" strike="noStrike">
                <a:solidFill>
                  <a:srgbClr val="000000"/>
                </a:solidFill>
                <a:uFill>
                  <a:solidFill>
                    <a:srgbClr val="ffffff"/>
                  </a:solidFill>
                </a:uFill>
                <a:latin typeface="Calibri"/>
              </a:rPr>
              <a:t>o </a:t>
            </a:r>
            <a:r>
              <a:rPr b="0" lang="en-US" sz="4400" spc="-1" strike="noStrike">
                <a:solidFill>
                  <a:srgbClr val="000000"/>
                </a:solidFill>
                <a:uFill>
                  <a:solidFill>
                    <a:srgbClr val="ffffff"/>
                  </a:solidFill>
                </a:uFill>
                <a:latin typeface="Calibri"/>
              </a:rPr>
              <a:t>U</a:t>
            </a:r>
            <a:r>
              <a:rPr b="0" lang="en-US" sz="4400" spc="-1" strike="noStrike">
                <a:solidFill>
                  <a:srgbClr val="000000"/>
                </a:solidFill>
                <a:uFill>
                  <a:solidFill>
                    <a:srgbClr val="ffffff"/>
                  </a:solidFill>
                </a:uFill>
                <a:latin typeface="Calibri"/>
              </a:rPr>
              <a:t>s</a:t>
            </a:r>
            <a:r>
              <a:rPr b="0" lang="en-US" sz="4400" spc="-1" strike="noStrike">
                <a:solidFill>
                  <a:srgbClr val="000000"/>
                </a:solidFill>
                <a:uFill>
                  <a:solidFill>
                    <a:srgbClr val="ffffff"/>
                  </a:solidFill>
                </a:uFill>
                <a:latin typeface="Calibri"/>
              </a:rPr>
              <a:t>e</a:t>
            </a:r>
            <a:r>
              <a:rPr b="0" lang="en-US" sz="4400" spc="-1" strike="noStrike">
                <a:solidFill>
                  <a:srgbClr val="000000"/>
                </a:solidFill>
                <a:uFill>
                  <a:solidFill>
                    <a:srgbClr val="ffffff"/>
                  </a:solidFill>
                </a:uFill>
                <a:latin typeface="Calibri"/>
              </a:rPr>
              <a:t>s </a:t>
            </a:r>
            <a:r>
              <a:rPr b="0" lang="en-US" sz="4400" spc="-1" strike="noStrike">
                <a:solidFill>
                  <a:srgbClr val="000000"/>
                </a:solidFill>
                <a:uFill>
                  <a:solidFill>
                    <a:srgbClr val="ffffff"/>
                  </a:solidFill>
                </a:uFill>
                <a:latin typeface="Calibri"/>
              </a:rPr>
              <a:t>P</a:t>
            </a:r>
            <a:r>
              <a:rPr b="0" lang="en-US" sz="4400" spc="-1" strike="noStrike">
                <a:solidFill>
                  <a:srgbClr val="000000"/>
                </a:solidFill>
                <a:uFill>
                  <a:solidFill>
                    <a:srgbClr val="ffffff"/>
                  </a:solidFill>
                </a:uFill>
                <a:latin typeface="Calibri"/>
              </a:rPr>
              <a:t>C</a:t>
            </a:r>
            <a:r>
              <a:rPr b="0" lang="en-US" sz="4400" spc="-1" strike="noStrike">
                <a:solidFill>
                  <a:srgbClr val="000000"/>
                </a:solidFill>
                <a:uFill>
                  <a:solidFill>
                    <a:srgbClr val="ffffff"/>
                  </a:solidFill>
                </a:uFill>
                <a:latin typeface="Calibri"/>
              </a:rPr>
              <a:t>A</a:t>
            </a:r>
            <a:r>
              <a:rPr b="0" lang="en-US" sz="4400" spc="-1" strike="noStrike">
                <a:solidFill>
                  <a:srgbClr val="000000"/>
                </a:solidFill>
                <a:uFill>
                  <a:solidFill>
                    <a:srgbClr val="ffffff"/>
                  </a:solidFill>
                </a:uFill>
                <a:latin typeface="Calibri"/>
              </a:rPr>
              <a:t>P</a:t>
            </a:r>
            <a:r>
              <a:rPr b="0" lang="en-US" sz="4400" spc="-1" strike="noStrike">
                <a:solidFill>
                  <a:srgbClr val="000000"/>
                </a:solidFill>
                <a:uFill>
                  <a:solidFill>
                    <a:srgbClr val="ffffff"/>
                  </a:solidFill>
                </a:uFill>
                <a:latin typeface="Calibri"/>
              </a:rPr>
              <a:t>?</a:t>
            </a:r>
            <a:endParaRPr b="0" lang="en-US" sz="4400" spc="-1" strike="noStrike">
              <a:solidFill>
                <a:srgbClr val="000000"/>
              </a:solidFill>
              <a:uFill>
                <a:solidFill>
                  <a:srgbClr val="ffffff"/>
                </a:solidFill>
              </a:uFill>
              <a:latin typeface="Calibri"/>
            </a:endParaRPr>
          </a:p>
        </p:txBody>
      </p:sp>
      <p:sp>
        <p:nvSpPr>
          <p:cNvPr id="222"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1" lang="en-US" sz="3200" spc="-1" strike="noStrike">
                <a:solidFill>
                  <a:srgbClr val="000000"/>
                </a:solidFill>
                <a:uFill>
                  <a:solidFill>
                    <a:srgbClr val="ffffff"/>
                  </a:solidFill>
                </a:uFill>
                <a:latin typeface="Calibri"/>
              </a:rPr>
              <a:t>Researchers</a:t>
            </a:r>
            <a:r>
              <a:rPr b="0" lang="en-US" sz="3200" spc="-1" strike="noStrike">
                <a:solidFill>
                  <a:srgbClr val="000000"/>
                </a:solidFill>
                <a:uFill>
                  <a:solidFill>
                    <a:srgbClr val="ffffff"/>
                  </a:solidFill>
                </a:uFill>
                <a:latin typeface="Calibri"/>
              </a:rPr>
              <a:t>: access to raw data</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1" lang="en-US" sz="3200" spc="-1" strike="noStrike">
                <a:solidFill>
                  <a:srgbClr val="000000"/>
                </a:solidFill>
                <a:uFill>
                  <a:solidFill>
                    <a:srgbClr val="ffffff"/>
                  </a:solidFill>
                </a:uFill>
                <a:latin typeface="Calibri"/>
              </a:rPr>
              <a:t>Administrators</a:t>
            </a:r>
            <a:r>
              <a:rPr b="0" lang="en-US" sz="3200" spc="-1" strike="noStrike">
                <a:solidFill>
                  <a:srgbClr val="000000"/>
                </a:solidFill>
                <a:uFill>
                  <a:solidFill>
                    <a:srgbClr val="ffffff"/>
                  </a:solidFill>
                </a:uFill>
                <a:latin typeface="Calibri"/>
              </a:rPr>
              <a:t>: debug network problems</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1" lang="en-US" sz="3200" spc="-1" strike="noStrike">
                <a:solidFill>
                  <a:srgbClr val="000000"/>
                </a:solidFill>
                <a:uFill>
                  <a:solidFill>
                    <a:srgbClr val="ffffff"/>
                  </a:solidFill>
                </a:uFill>
                <a:latin typeface="Calibri"/>
              </a:rPr>
              <a:t>Analysts</a:t>
            </a:r>
            <a:r>
              <a:rPr b="0" lang="en-US" sz="3200" spc="-1" strike="noStrike">
                <a:solidFill>
                  <a:srgbClr val="000000"/>
                </a:solidFill>
                <a:uFill>
                  <a:solidFill>
                    <a:srgbClr val="ffffff"/>
                  </a:solidFill>
                </a:uFill>
                <a:latin typeface="Calibri"/>
              </a:rPr>
              <a:t>: characterize malware activity</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1" lang="en-US" sz="3200" spc="-1" strike="noStrike">
                <a:solidFill>
                  <a:srgbClr val="000000"/>
                </a:solidFill>
                <a:uFill>
                  <a:solidFill>
                    <a:srgbClr val="ffffff"/>
                  </a:solidFill>
                </a:uFill>
                <a:latin typeface="Calibri"/>
              </a:rPr>
              <a:t>Incident</a:t>
            </a:r>
            <a:r>
              <a:rPr b="0" lang="en-US" sz="3200" spc="-1" strike="noStrike">
                <a:solidFill>
                  <a:srgbClr val="000000"/>
                </a:solidFill>
                <a:uFill>
                  <a:solidFill>
                    <a:srgbClr val="ffffff"/>
                  </a:solidFill>
                </a:uFill>
                <a:latin typeface="Calibri"/>
              </a:rPr>
              <a:t> </a:t>
            </a:r>
            <a:r>
              <a:rPr b="1" lang="en-US" sz="3200" spc="-1" strike="noStrike">
                <a:solidFill>
                  <a:srgbClr val="000000"/>
                </a:solidFill>
                <a:uFill>
                  <a:solidFill>
                    <a:srgbClr val="ffffff"/>
                  </a:solidFill>
                </a:uFill>
                <a:latin typeface="Calibri"/>
              </a:rPr>
              <a:t>Responders</a:t>
            </a:r>
            <a:r>
              <a:rPr b="0" lang="en-US" sz="3200" spc="-1" strike="noStrike">
                <a:solidFill>
                  <a:srgbClr val="000000"/>
                </a:solidFill>
                <a:uFill>
                  <a:solidFill>
                    <a:srgbClr val="ffffff"/>
                  </a:solidFill>
                </a:uFill>
                <a:latin typeface="Calibri"/>
              </a:rPr>
              <a:t>: follow malware </a:t>
            </a:r>
            <a:endParaRPr b="0" lang="en-US" sz="3200" spc="-1" strike="noStrike">
              <a:solidFill>
                <a:srgbClr val="000000"/>
              </a:solidFill>
              <a:uFill>
                <a:solidFill>
                  <a:srgbClr val="ffffff"/>
                </a:solidFill>
              </a:uFill>
              <a:latin typeface="Calibri"/>
            </a:endParaRPr>
          </a:p>
          <a:p>
            <a:pPr>
              <a:lnSpc>
                <a:spcPct val="100000"/>
              </a:lnSpc>
              <a:spcBef>
                <a:spcPts val="641"/>
              </a:spcBef>
            </a:pPr>
            <a:endParaRPr b="0" lang="en-US" sz="3200" spc="-1" strike="noStrike">
              <a:solidFill>
                <a:srgbClr val="000000"/>
              </a:solidFill>
              <a:uFill>
                <a:solidFill>
                  <a:srgbClr val="ffffff"/>
                </a:solidFill>
              </a:uFill>
              <a:latin typeface="Calibri"/>
            </a:endParaRPr>
          </a:p>
        </p:txBody>
      </p:sp>
      <p:sp>
        <p:nvSpPr>
          <p:cNvPr id="223" name="CustomShape 3"/>
          <p:cNvSpPr/>
          <p:nvPr/>
        </p:nvSpPr>
        <p:spPr>
          <a:xfrm>
            <a:off x="3804480" y="5290200"/>
            <a:ext cx="1546560" cy="100476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6000" spc="-1" strike="noStrike">
                <a:solidFill>
                  <a:srgbClr val="000000"/>
                </a:solidFill>
                <a:uFill>
                  <a:solidFill>
                    <a:srgbClr val="ffffff"/>
                  </a:solidFill>
                </a:uFill>
                <a:latin typeface="Calibri"/>
              </a:rPr>
              <a:t>You!</a:t>
            </a:r>
            <a:endParaRPr b="0" lang="en-US" sz="6000" spc="-1" strike="noStrike">
              <a:solidFill>
                <a:srgbClr val="000000"/>
              </a:solidFill>
              <a:uFill>
                <a:solidFill>
                  <a:srgbClr val="ffffff"/>
                </a:solidFill>
              </a:uFill>
              <a:latin typeface="Arial"/>
            </a:endParaRPr>
          </a:p>
        </p:txBody>
      </p:sp>
      <p:sp>
        <p:nvSpPr>
          <p:cNvPr id="224" name="TextShape 4"/>
          <p:cNvSpPr txBox="1"/>
          <p:nvPr/>
        </p:nvSpPr>
        <p:spPr>
          <a:xfrm>
            <a:off x="6553080" y="6356520"/>
            <a:ext cx="2133360" cy="364680"/>
          </a:xfrm>
          <a:prstGeom prst="rect">
            <a:avLst/>
          </a:prstGeom>
          <a:noFill/>
          <a:ln>
            <a:noFill/>
          </a:ln>
        </p:spPr>
        <p:txBody>
          <a:bodyPr anchor="ctr"/>
          <a:p>
            <a:pPr algn="r">
              <a:lnSpc>
                <a:spcPct val="100000"/>
              </a:lnSpc>
            </a:pPr>
            <a:fld id="{3594AE89-BAA3-405C-9DA8-D9FBE500AFED}"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75" dur="indefinite" restart="never" nodeType="tmRoot">
          <p:childTnLst>
            <p:seq>
              <p:cTn id="76" dur="indefinite" nodeType="mainSeq">
                <p:childTnLst>
                  <p:par>
                    <p:cTn id="77" fill="hold">
                      <p:stCondLst>
                        <p:cond delay="indefinite"/>
                      </p:stCondLst>
                      <p:childTnLst>
                        <p:par>
                          <p:cTn id="78" fill="hold">
                            <p:stCondLst>
                              <p:cond delay="0"/>
                            </p:stCondLst>
                            <p:childTnLst>
                              <p:par>
                                <p:cTn id="79" nodeType="clickEffect" fill="hold" presetClass="entr" presetID="10">
                                  <p:stCondLst>
                                    <p:cond delay="0"/>
                                  </p:stCondLst>
                                  <p:childTnLst>
                                    <p:set>
                                      <p:cBhvr>
                                        <p:cTn id="80" dur="1" fill="hold">
                                          <p:stCondLst>
                                            <p:cond delay="0"/>
                                          </p:stCondLst>
                                        </p:cTn>
                                        <p:tgtEl>
                                          <p:spTgt spid="223"/>
                                        </p:tgtEl>
                                        <p:attrNameLst>
                                          <p:attrName>style.visibility</p:attrName>
                                        </p:attrNameLst>
                                      </p:cBhvr>
                                      <p:to>
                                        <p:strVal val="visible"/>
                                      </p:to>
                                    </p:set>
                                    <p:animEffect filter="fade" transition="in">
                                      <p:cBhvr additive="repl">
                                        <p:cTn id="81" dur="500"/>
                                        <p:tgtEl>
                                          <p:spTgt spid="2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C</a:t>
            </a:r>
            <a:r>
              <a:rPr b="0" lang="en-US" sz="4400" spc="-1" strike="noStrike">
                <a:solidFill>
                  <a:srgbClr val="000000"/>
                </a:solidFill>
                <a:uFill>
                  <a:solidFill>
                    <a:srgbClr val="ffffff"/>
                  </a:solidFill>
                </a:uFill>
                <a:latin typeface="Calibri"/>
              </a:rPr>
              <a:t>o</a:t>
            </a:r>
            <a:r>
              <a:rPr b="0" lang="en-US" sz="4400" spc="-1" strike="noStrike">
                <a:solidFill>
                  <a:srgbClr val="000000"/>
                </a:solidFill>
                <a:uFill>
                  <a:solidFill>
                    <a:srgbClr val="ffffff"/>
                  </a:solidFill>
                </a:uFill>
                <a:latin typeface="Calibri"/>
              </a:rPr>
              <a:t>ll</a:t>
            </a:r>
            <a:r>
              <a:rPr b="0" lang="en-US" sz="4400" spc="-1" strike="noStrike">
                <a:solidFill>
                  <a:srgbClr val="000000"/>
                </a:solidFill>
                <a:uFill>
                  <a:solidFill>
                    <a:srgbClr val="ffffff"/>
                  </a:solidFill>
                </a:uFill>
                <a:latin typeface="Calibri"/>
              </a:rPr>
              <a:t>e</a:t>
            </a:r>
            <a:r>
              <a:rPr b="0" lang="en-US" sz="4400" spc="-1" strike="noStrike">
                <a:solidFill>
                  <a:srgbClr val="000000"/>
                </a:solidFill>
                <a:uFill>
                  <a:solidFill>
                    <a:srgbClr val="ffffff"/>
                  </a:solidFill>
                </a:uFill>
                <a:latin typeface="Calibri"/>
              </a:rPr>
              <a:t>c</a:t>
            </a:r>
            <a:r>
              <a:rPr b="0" lang="en-US" sz="4400" spc="-1" strike="noStrike">
                <a:solidFill>
                  <a:srgbClr val="000000"/>
                </a:solidFill>
                <a:uFill>
                  <a:solidFill>
                    <a:srgbClr val="ffffff"/>
                  </a:solidFill>
                </a:uFill>
                <a:latin typeface="Calibri"/>
              </a:rPr>
              <a:t>ti</a:t>
            </a:r>
            <a:r>
              <a:rPr b="0" lang="en-US" sz="4400" spc="-1" strike="noStrike">
                <a:solidFill>
                  <a:srgbClr val="000000"/>
                </a:solidFill>
                <a:uFill>
                  <a:solidFill>
                    <a:srgbClr val="ffffff"/>
                  </a:solidFill>
                </a:uFill>
                <a:latin typeface="Calibri"/>
              </a:rPr>
              <a:t>n</a:t>
            </a:r>
            <a:r>
              <a:rPr b="0" lang="en-US" sz="4400" spc="-1" strike="noStrike">
                <a:solidFill>
                  <a:srgbClr val="000000"/>
                </a:solidFill>
                <a:uFill>
                  <a:solidFill>
                    <a:srgbClr val="ffffff"/>
                  </a:solidFill>
                </a:uFill>
                <a:latin typeface="Calibri"/>
              </a:rPr>
              <a:t>g </a:t>
            </a:r>
            <a:r>
              <a:rPr b="0" lang="en-US" sz="4400" spc="-1" strike="noStrike">
                <a:solidFill>
                  <a:srgbClr val="000000"/>
                </a:solidFill>
                <a:uFill>
                  <a:solidFill>
                    <a:srgbClr val="ffffff"/>
                  </a:solidFill>
                </a:uFill>
                <a:latin typeface="Calibri"/>
              </a:rPr>
              <a:t>P</a:t>
            </a:r>
            <a:r>
              <a:rPr b="0" lang="en-US" sz="4400" spc="-1" strike="noStrike">
                <a:solidFill>
                  <a:srgbClr val="000000"/>
                </a:solidFill>
                <a:uFill>
                  <a:solidFill>
                    <a:srgbClr val="ffffff"/>
                  </a:solidFill>
                </a:uFill>
                <a:latin typeface="Calibri"/>
              </a:rPr>
              <a:t>C</a:t>
            </a:r>
            <a:r>
              <a:rPr b="0" lang="en-US" sz="4400" spc="-1" strike="noStrike">
                <a:solidFill>
                  <a:srgbClr val="000000"/>
                </a:solidFill>
                <a:uFill>
                  <a:solidFill>
                    <a:srgbClr val="ffffff"/>
                  </a:solidFill>
                </a:uFill>
                <a:latin typeface="Calibri"/>
              </a:rPr>
              <a:t>A</a:t>
            </a:r>
            <a:r>
              <a:rPr b="0" lang="en-US" sz="4400" spc="-1" strike="noStrike">
                <a:solidFill>
                  <a:srgbClr val="000000"/>
                </a:solidFill>
                <a:uFill>
                  <a:solidFill>
                    <a:srgbClr val="ffffff"/>
                  </a:solidFill>
                </a:uFill>
                <a:latin typeface="Calibri"/>
              </a:rPr>
              <a:t>P</a:t>
            </a:r>
            <a:endParaRPr b="0" lang="en-US" sz="4400" spc="-1" strike="noStrike">
              <a:solidFill>
                <a:srgbClr val="000000"/>
              </a:solidFill>
              <a:uFill>
                <a:solidFill>
                  <a:srgbClr val="ffffff"/>
                </a:solidFill>
              </a:uFill>
              <a:latin typeface="Calibri"/>
            </a:endParaRPr>
          </a:p>
        </p:txBody>
      </p:sp>
      <p:pic>
        <p:nvPicPr>
          <p:cNvPr id="226" name="Picture 5" descr=""/>
          <p:cNvPicPr/>
          <p:nvPr/>
        </p:nvPicPr>
        <p:blipFill>
          <a:blip r:embed="rId1"/>
          <a:stretch/>
        </p:blipFill>
        <p:spPr>
          <a:xfrm>
            <a:off x="6118920" y="3024720"/>
            <a:ext cx="1881720" cy="1742760"/>
          </a:xfrm>
          <a:prstGeom prst="rect">
            <a:avLst/>
          </a:prstGeom>
          <a:ln>
            <a:noFill/>
          </a:ln>
        </p:spPr>
      </p:pic>
      <p:sp>
        <p:nvSpPr>
          <p:cNvPr id="227" name="CustomShape 2"/>
          <p:cNvSpPr/>
          <p:nvPr/>
        </p:nvSpPr>
        <p:spPr>
          <a:xfrm>
            <a:off x="556200" y="3117240"/>
            <a:ext cx="2119680" cy="1650240"/>
          </a:xfrm>
          <a:prstGeom prst="cloud">
            <a:avLst/>
          </a:prstGeom>
          <a:ln>
            <a:round/>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Internet</a:t>
            </a:r>
            <a:endParaRPr b="0" lang="en-US" sz="1800" spc="-1" strike="noStrike">
              <a:solidFill>
                <a:srgbClr val="000000"/>
              </a:solidFill>
              <a:uFill>
                <a:solidFill>
                  <a:srgbClr val="ffffff"/>
                </a:solidFill>
              </a:uFill>
              <a:latin typeface="Arial"/>
            </a:endParaRPr>
          </a:p>
        </p:txBody>
      </p:sp>
      <p:sp>
        <p:nvSpPr>
          <p:cNvPr id="228" name="CustomShape 3"/>
          <p:cNvSpPr/>
          <p:nvPr/>
        </p:nvSpPr>
        <p:spPr>
          <a:xfrm>
            <a:off x="2854800" y="3306240"/>
            <a:ext cx="3263760" cy="1116360"/>
          </a:xfrm>
          <a:prstGeom prst="leftRightArrow">
            <a:avLst>
              <a:gd name="adj1" fmla="val 50000"/>
              <a:gd name="adj2" fmla="val 50000"/>
            </a:avLst>
          </a:prstGeom>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Calibri"/>
              </a:rPr>
              <a:t>Packets</a:t>
            </a:r>
            <a:endParaRPr b="0" lang="en-US" sz="1800" spc="-1" strike="noStrike">
              <a:solidFill>
                <a:srgbClr val="000000"/>
              </a:solidFill>
              <a:uFill>
                <a:solidFill>
                  <a:srgbClr val="ffffff"/>
                </a:solidFill>
              </a:uFill>
              <a:latin typeface="Arial"/>
            </a:endParaRPr>
          </a:p>
        </p:txBody>
      </p:sp>
      <p:sp>
        <p:nvSpPr>
          <p:cNvPr id="229" name="CustomShape 4"/>
          <p:cNvSpPr/>
          <p:nvPr/>
        </p:nvSpPr>
        <p:spPr>
          <a:xfrm>
            <a:off x="7486920" y="2130840"/>
            <a:ext cx="1199520" cy="778320"/>
          </a:xfrm>
          <a:prstGeom prst="borderCallout2">
            <a:avLst>
              <a:gd name="adj1" fmla="val 18750"/>
              <a:gd name="adj2" fmla="val -8333"/>
              <a:gd name="adj3" fmla="val 18750"/>
              <a:gd name="adj4" fmla="val -16667"/>
              <a:gd name="adj5" fmla="val 112500"/>
              <a:gd name="adj6" fmla="val -46667"/>
            </a:avLst>
          </a:prstGeom>
          <a:ln>
            <a:round/>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Wireshark</a:t>
            </a:r>
            <a:endParaRPr b="0" lang="en-US" sz="1800" spc="-1" strike="noStrike">
              <a:solidFill>
                <a:srgbClr val="000000"/>
              </a:solidFill>
              <a:uFill>
                <a:solidFill>
                  <a:srgbClr val="ffffff"/>
                </a:solidFill>
              </a:uFill>
              <a:latin typeface="Arial"/>
            </a:endParaRPr>
          </a:p>
          <a:p>
            <a:pPr algn="ctr">
              <a:lnSpc>
                <a:spcPct val="100000"/>
              </a:lnSpc>
            </a:pPr>
            <a:r>
              <a:rPr b="0" lang="en-US" sz="1800" spc="-1" strike="noStrike">
                <a:solidFill>
                  <a:srgbClr val="000000"/>
                </a:solidFill>
                <a:uFill>
                  <a:solidFill>
                    <a:srgbClr val="ffffff"/>
                  </a:solidFill>
                </a:uFill>
                <a:latin typeface="Calibri"/>
              </a:rPr>
              <a:t>tcpdump</a:t>
            </a:r>
            <a:endParaRPr b="0" lang="en-US" sz="1800" spc="-1" strike="noStrike">
              <a:solidFill>
                <a:srgbClr val="000000"/>
              </a:solidFill>
              <a:uFill>
                <a:solidFill>
                  <a:srgbClr val="ffffff"/>
                </a:solidFill>
              </a:uFill>
              <a:latin typeface="Arial"/>
            </a:endParaRPr>
          </a:p>
        </p:txBody>
      </p:sp>
      <p:sp>
        <p:nvSpPr>
          <p:cNvPr id="230" name="CustomShape 5"/>
          <p:cNvSpPr/>
          <p:nvPr/>
        </p:nvSpPr>
        <p:spPr>
          <a:xfrm>
            <a:off x="4093200" y="3024720"/>
            <a:ext cx="807840" cy="428040"/>
          </a:xfrm>
          <a:prstGeom prst="borderCallout2">
            <a:avLst>
              <a:gd name="adj1" fmla="val 18750"/>
              <a:gd name="adj2" fmla="val -8333"/>
              <a:gd name="adj3" fmla="val 18750"/>
              <a:gd name="adj4" fmla="val -16667"/>
              <a:gd name="adj5" fmla="val 112500"/>
              <a:gd name="adj6" fmla="val -46667"/>
            </a:avLst>
          </a:prstGeom>
          <a:ln>
            <a:round/>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Tap</a:t>
            </a:r>
            <a:endParaRPr b="0" lang="en-US" sz="1800" spc="-1" strike="noStrike">
              <a:solidFill>
                <a:srgbClr val="000000"/>
              </a:solidFill>
              <a:uFill>
                <a:solidFill>
                  <a:srgbClr val="ffffff"/>
                </a:solidFill>
              </a:uFill>
              <a:latin typeface="Arial"/>
            </a:endParaRPr>
          </a:p>
        </p:txBody>
      </p:sp>
      <p:sp>
        <p:nvSpPr>
          <p:cNvPr id="231" name="CustomShape 6"/>
          <p:cNvSpPr/>
          <p:nvPr/>
        </p:nvSpPr>
        <p:spPr>
          <a:xfrm>
            <a:off x="4093200" y="4768200"/>
            <a:ext cx="1626480" cy="428040"/>
          </a:xfrm>
          <a:prstGeom prst="borderCallout2">
            <a:avLst>
              <a:gd name="adj1" fmla="val 18750"/>
              <a:gd name="adj2" fmla="val -8333"/>
              <a:gd name="adj3" fmla="val 18750"/>
              <a:gd name="adj4" fmla="val -16667"/>
              <a:gd name="adj5" fmla="val -134956"/>
              <a:gd name="adj6" fmla="val -26047"/>
            </a:avLst>
          </a:prstGeom>
          <a:ln>
            <a:round/>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Inline Device</a:t>
            </a:r>
            <a:endParaRPr b="0" lang="en-US" sz="1800" spc="-1" strike="noStrike">
              <a:solidFill>
                <a:srgbClr val="000000"/>
              </a:solidFill>
              <a:uFill>
                <a:solidFill>
                  <a:srgbClr val="ffffff"/>
                </a:solidFill>
              </a:uFill>
              <a:latin typeface="Arial"/>
            </a:endParaRPr>
          </a:p>
        </p:txBody>
      </p:sp>
      <p:sp>
        <p:nvSpPr>
          <p:cNvPr id="232" name="TextShape 7"/>
          <p:cNvSpPr txBox="1"/>
          <p:nvPr/>
        </p:nvSpPr>
        <p:spPr>
          <a:xfrm>
            <a:off x="6553080" y="6356520"/>
            <a:ext cx="2133360" cy="364680"/>
          </a:xfrm>
          <a:prstGeom prst="rect">
            <a:avLst/>
          </a:prstGeom>
          <a:noFill/>
          <a:ln>
            <a:noFill/>
          </a:ln>
        </p:spPr>
        <p:txBody>
          <a:bodyPr anchor="ctr"/>
          <a:p>
            <a:pPr algn="r">
              <a:lnSpc>
                <a:spcPct val="100000"/>
              </a:lnSpc>
            </a:pPr>
            <a:fld id="{9B0F7A8C-6160-4C54-8828-4B200D311563}"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82" dur="indefinite" restart="never" nodeType="tmRoot">
          <p:childTnLst>
            <p:seq>
              <p:cTn id="83"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F</a:t>
            </a:r>
            <a:r>
              <a:rPr b="0" lang="en-US" sz="4400" spc="-1" strike="noStrike">
                <a:solidFill>
                  <a:srgbClr val="000000"/>
                </a:solidFill>
                <a:uFill>
                  <a:solidFill>
                    <a:srgbClr val="ffffff"/>
                  </a:solidFill>
                </a:uFill>
                <a:latin typeface="Calibri"/>
              </a:rPr>
              <a:t>a</a:t>
            </a:r>
            <a:r>
              <a:rPr b="0" lang="en-US" sz="4400" spc="-1" strike="noStrike">
                <a:solidFill>
                  <a:srgbClr val="000000"/>
                </a:solidFill>
                <a:uFill>
                  <a:solidFill>
                    <a:srgbClr val="ffffff"/>
                  </a:solidFill>
                </a:uFill>
                <a:latin typeface="Calibri"/>
              </a:rPr>
              <a:t>i</a:t>
            </a:r>
            <a:r>
              <a:rPr b="0" lang="en-US" sz="4400" spc="-1" strike="noStrike">
                <a:solidFill>
                  <a:srgbClr val="000000"/>
                </a:solidFill>
                <a:uFill>
                  <a:solidFill>
                    <a:srgbClr val="ffffff"/>
                  </a:solidFill>
                </a:uFill>
                <a:latin typeface="Calibri"/>
              </a:rPr>
              <a:t>r </a:t>
            </a:r>
            <a:r>
              <a:rPr b="0" lang="en-US" sz="4400" spc="-1" strike="noStrike">
                <a:solidFill>
                  <a:srgbClr val="000000"/>
                </a:solidFill>
                <a:uFill>
                  <a:solidFill>
                    <a:srgbClr val="ffffff"/>
                  </a:solidFill>
                </a:uFill>
                <a:latin typeface="Calibri"/>
              </a:rPr>
              <a:t>W</a:t>
            </a:r>
            <a:r>
              <a:rPr b="0" lang="en-US" sz="4400" spc="-1" strike="noStrike">
                <a:solidFill>
                  <a:srgbClr val="000000"/>
                </a:solidFill>
                <a:uFill>
                  <a:solidFill>
                    <a:srgbClr val="ffffff"/>
                  </a:solidFill>
                </a:uFill>
                <a:latin typeface="Calibri"/>
              </a:rPr>
              <a:t>a</a:t>
            </a:r>
            <a:r>
              <a:rPr b="0" lang="en-US" sz="4400" spc="-1" strike="noStrike">
                <a:solidFill>
                  <a:srgbClr val="000000"/>
                </a:solidFill>
                <a:uFill>
                  <a:solidFill>
                    <a:srgbClr val="ffffff"/>
                  </a:solidFill>
                </a:uFill>
                <a:latin typeface="Calibri"/>
              </a:rPr>
              <a:t>r</a:t>
            </a:r>
            <a:r>
              <a:rPr b="0" lang="en-US" sz="4400" spc="-1" strike="noStrike">
                <a:solidFill>
                  <a:srgbClr val="000000"/>
                </a:solidFill>
                <a:uFill>
                  <a:solidFill>
                    <a:srgbClr val="ffffff"/>
                  </a:solidFill>
                </a:uFill>
                <a:latin typeface="Calibri"/>
              </a:rPr>
              <a:t>n</a:t>
            </a:r>
            <a:r>
              <a:rPr b="0" lang="en-US" sz="4400" spc="-1" strike="noStrike">
                <a:solidFill>
                  <a:srgbClr val="000000"/>
                </a:solidFill>
                <a:uFill>
                  <a:solidFill>
                    <a:srgbClr val="ffffff"/>
                  </a:solidFill>
                </a:uFill>
                <a:latin typeface="Calibri"/>
              </a:rPr>
              <a:t>i</a:t>
            </a:r>
            <a:r>
              <a:rPr b="0" lang="en-US" sz="4400" spc="-1" strike="noStrike">
                <a:solidFill>
                  <a:srgbClr val="000000"/>
                </a:solidFill>
                <a:uFill>
                  <a:solidFill>
                    <a:srgbClr val="ffffff"/>
                  </a:solidFill>
                </a:uFill>
                <a:latin typeface="Calibri"/>
              </a:rPr>
              <a:t>n</a:t>
            </a:r>
            <a:r>
              <a:rPr b="0" lang="en-US" sz="4400" spc="-1" strike="noStrike">
                <a:solidFill>
                  <a:srgbClr val="000000"/>
                </a:solidFill>
                <a:uFill>
                  <a:solidFill>
                    <a:srgbClr val="ffffff"/>
                  </a:solidFill>
                </a:uFill>
                <a:latin typeface="Calibri"/>
              </a:rPr>
              <a:t>g</a:t>
            </a:r>
            <a:endParaRPr b="0" lang="en-US" sz="4400" spc="-1" strike="noStrike">
              <a:solidFill>
                <a:srgbClr val="000000"/>
              </a:solidFill>
              <a:uFill>
                <a:solidFill>
                  <a:srgbClr val="ffffff"/>
                </a:solidFill>
              </a:uFill>
              <a:latin typeface="Calibri"/>
            </a:endParaRPr>
          </a:p>
        </p:txBody>
      </p:sp>
      <p:sp>
        <p:nvSpPr>
          <p:cNvPr id="234"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Any plaintext protocol will be visible</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Careful what you log in to</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You’ll be surprised what uses plaintext</a:t>
            </a:r>
            <a:endParaRPr b="0" lang="en-US" sz="3200" spc="-1" strike="noStrike">
              <a:solidFill>
                <a:srgbClr val="000000"/>
              </a:solidFill>
              <a:uFill>
                <a:solidFill>
                  <a:srgbClr val="ffffff"/>
                </a:solidFill>
              </a:uFill>
              <a:latin typeface="Calibri"/>
            </a:endParaRPr>
          </a:p>
        </p:txBody>
      </p:sp>
      <p:sp>
        <p:nvSpPr>
          <p:cNvPr id="235" name="TextShape 3"/>
          <p:cNvSpPr txBox="1"/>
          <p:nvPr/>
        </p:nvSpPr>
        <p:spPr>
          <a:xfrm>
            <a:off x="6553080" y="6356520"/>
            <a:ext cx="2133360" cy="364680"/>
          </a:xfrm>
          <a:prstGeom prst="rect">
            <a:avLst/>
          </a:prstGeom>
          <a:noFill/>
          <a:ln>
            <a:noFill/>
          </a:ln>
        </p:spPr>
        <p:txBody>
          <a:bodyPr anchor="ctr"/>
          <a:p>
            <a:pPr algn="r">
              <a:lnSpc>
                <a:spcPct val="100000"/>
              </a:lnSpc>
            </a:pPr>
            <a:fld id="{ED30A41B-DC59-4A2E-A214-10B95EA3577F}"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84" dur="indefinite" restart="never" nodeType="tmRoot">
          <p:childTnLst>
            <p:seq>
              <p:cTn id="85"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E</a:t>
            </a:r>
            <a:r>
              <a:rPr b="0" lang="en-US" sz="4400" spc="-1" strike="noStrike">
                <a:solidFill>
                  <a:srgbClr val="000000"/>
                </a:solidFill>
                <a:uFill>
                  <a:solidFill>
                    <a:srgbClr val="ffffff"/>
                  </a:solidFill>
                </a:uFill>
                <a:latin typeface="Calibri"/>
              </a:rPr>
              <a:t>x</a:t>
            </a:r>
            <a:r>
              <a:rPr b="0" lang="en-US" sz="4400" spc="-1" strike="noStrike">
                <a:solidFill>
                  <a:srgbClr val="000000"/>
                </a:solidFill>
                <a:uFill>
                  <a:solidFill>
                    <a:srgbClr val="ffffff"/>
                  </a:solidFill>
                </a:uFill>
                <a:latin typeface="Calibri"/>
              </a:rPr>
              <a:t>e</a:t>
            </a:r>
            <a:r>
              <a:rPr b="0" lang="en-US" sz="4400" spc="-1" strike="noStrike">
                <a:solidFill>
                  <a:srgbClr val="000000"/>
                </a:solidFill>
                <a:uFill>
                  <a:solidFill>
                    <a:srgbClr val="ffffff"/>
                  </a:solidFill>
                </a:uFill>
                <a:latin typeface="Calibri"/>
              </a:rPr>
              <a:t>r</a:t>
            </a:r>
            <a:r>
              <a:rPr b="0" lang="en-US" sz="4400" spc="-1" strike="noStrike">
                <a:solidFill>
                  <a:srgbClr val="000000"/>
                </a:solidFill>
                <a:uFill>
                  <a:solidFill>
                    <a:srgbClr val="ffffff"/>
                  </a:solidFill>
                </a:uFill>
                <a:latin typeface="Calibri"/>
              </a:rPr>
              <a:t>c</a:t>
            </a:r>
            <a:r>
              <a:rPr b="0" lang="en-US" sz="4400" spc="-1" strike="noStrike">
                <a:solidFill>
                  <a:srgbClr val="000000"/>
                </a:solidFill>
                <a:uFill>
                  <a:solidFill>
                    <a:srgbClr val="ffffff"/>
                  </a:solidFill>
                </a:uFill>
                <a:latin typeface="Calibri"/>
              </a:rPr>
              <a:t>i</a:t>
            </a:r>
            <a:r>
              <a:rPr b="0" lang="en-US" sz="4400" spc="-1" strike="noStrike">
                <a:solidFill>
                  <a:srgbClr val="000000"/>
                </a:solidFill>
                <a:uFill>
                  <a:solidFill>
                    <a:srgbClr val="ffffff"/>
                  </a:solidFill>
                </a:uFill>
                <a:latin typeface="Calibri"/>
              </a:rPr>
              <a:t>s</a:t>
            </a:r>
            <a:r>
              <a:rPr b="0" lang="en-US" sz="4400" spc="-1" strike="noStrike">
                <a:solidFill>
                  <a:srgbClr val="000000"/>
                </a:solidFill>
                <a:uFill>
                  <a:solidFill>
                    <a:srgbClr val="ffffff"/>
                  </a:solidFill>
                </a:uFill>
                <a:latin typeface="Calibri"/>
              </a:rPr>
              <a:t>e</a:t>
            </a:r>
            <a:endParaRPr b="0" lang="en-US" sz="4400" spc="-1" strike="noStrike">
              <a:solidFill>
                <a:srgbClr val="000000"/>
              </a:solidFill>
              <a:uFill>
                <a:solidFill>
                  <a:srgbClr val="ffffff"/>
                </a:solidFill>
              </a:uFill>
              <a:latin typeface="Calibri"/>
            </a:endParaRPr>
          </a:p>
        </p:txBody>
      </p:sp>
      <p:sp>
        <p:nvSpPr>
          <p:cNvPr id="237" name="TextShape 2"/>
          <p:cNvSpPr txBox="1"/>
          <p:nvPr/>
        </p:nvSpPr>
        <p:spPr>
          <a:xfrm>
            <a:off x="457200" y="1600200"/>
            <a:ext cx="8229240" cy="4525560"/>
          </a:xfrm>
          <a:prstGeom prst="rect">
            <a:avLst/>
          </a:prstGeom>
          <a:noFill/>
          <a:ln>
            <a:noFill/>
          </a:ln>
        </p:spPr>
        <p:txBody>
          <a:bodyPr/>
          <a:p>
            <a:pPr algn="ctr">
              <a:lnSpc>
                <a:spcPct val="100000"/>
              </a:lnSpc>
              <a:spcBef>
                <a:spcPts val="641"/>
              </a:spcBef>
            </a:pPr>
            <a:r>
              <a:rPr b="0" lang="en-US" sz="3200" spc="-1" strike="noStrike">
                <a:solidFill>
                  <a:srgbClr val="000000"/>
                </a:solidFill>
                <a:uFill>
                  <a:solidFill>
                    <a:srgbClr val="ffffff"/>
                  </a:solidFill>
                </a:uFill>
                <a:latin typeface="Calibri"/>
              </a:rPr>
              <a:t>Use Wireshark and tcpdump to capture traffic while you ping </a:t>
            </a:r>
            <a:r>
              <a:rPr b="0" lang="en-US" sz="3200" spc="-1" strike="noStrike">
                <a:solidFill>
                  <a:srgbClr val="000000"/>
                </a:solidFill>
                <a:uFill>
                  <a:solidFill>
                    <a:srgbClr val="ffffff"/>
                  </a:solidFill>
                </a:uFill>
                <a:latin typeface="Courier New"/>
              </a:rPr>
              <a:t>google.com</a:t>
            </a:r>
            <a:r>
              <a:rPr b="0" lang="en-US" sz="3200" spc="-1" strike="noStrike">
                <a:solidFill>
                  <a:srgbClr val="000000"/>
                </a:solidFill>
                <a:uFill>
                  <a:solidFill>
                    <a:srgbClr val="ffffff"/>
                  </a:solidFill>
                </a:uFill>
                <a:latin typeface="Calibri"/>
              </a:rPr>
              <a:t>.  What is in the ICMP Echo Request payload?</a:t>
            </a:r>
            <a:endParaRPr b="0" lang="en-US" sz="3200" spc="-1" strike="noStrike">
              <a:solidFill>
                <a:srgbClr val="000000"/>
              </a:solidFill>
              <a:uFill>
                <a:solidFill>
                  <a:srgbClr val="ffffff"/>
                </a:solidFill>
              </a:uFill>
              <a:latin typeface="Calibri"/>
            </a:endParaRPr>
          </a:p>
          <a:p>
            <a:pPr algn="ctr">
              <a:lnSpc>
                <a:spcPct val="100000"/>
              </a:lnSpc>
              <a:spcBef>
                <a:spcPts val="641"/>
              </a:spcBef>
            </a:pP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Both tools installed in your VM</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ourier New"/>
              </a:rPr>
              <a:t>“</a:t>
            </a:r>
            <a:r>
              <a:rPr b="0" lang="en-US" sz="3200" spc="-1" strike="noStrike">
                <a:solidFill>
                  <a:srgbClr val="000000"/>
                </a:solidFill>
                <a:uFill>
                  <a:solidFill>
                    <a:srgbClr val="ffffff"/>
                  </a:solidFill>
                </a:uFill>
                <a:latin typeface="Courier New"/>
              </a:rPr>
              <a:t>ping google.com”</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You will need to read the tcpdump man page</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ourier New"/>
              </a:rPr>
              <a:t>“</a:t>
            </a:r>
            <a:r>
              <a:rPr b="0" lang="en-US" sz="3200" spc="-1" strike="noStrike">
                <a:solidFill>
                  <a:srgbClr val="000000"/>
                </a:solidFill>
                <a:uFill>
                  <a:solidFill>
                    <a:srgbClr val="ffffff"/>
                  </a:solidFill>
                </a:uFill>
                <a:latin typeface="Courier New"/>
              </a:rPr>
              <a:t>man tcpdump”</a:t>
            </a:r>
            <a:endParaRPr b="0" lang="en-US" sz="3200" spc="-1" strike="noStrike">
              <a:solidFill>
                <a:srgbClr val="000000"/>
              </a:solidFill>
              <a:uFill>
                <a:solidFill>
                  <a:srgbClr val="ffffff"/>
                </a:solidFill>
              </a:uFill>
              <a:latin typeface="Calibri"/>
            </a:endParaRPr>
          </a:p>
        </p:txBody>
      </p:sp>
      <p:sp>
        <p:nvSpPr>
          <p:cNvPr id="238" name="TextShape 3"/>
          <p:cNvSpPr txBox="1"/>
          <p:nvPr/>
        </p:nvSpPr>
        <p:spPr>
          <a:xfrm>
            <a:off x="6553080" y="6356520"/>
            <a:ext cx="2133360" cy="364680"/>
          </a:xfrm>
          <a:prstGeom prst="rect">
            <a:avLst/>
          </a:prstGeom>
          <a:noFill/>
          <a:ln>
            <a:noFill/>
          </a:ln>
        </p:spPr>
        <p:txBody>
          <a:bodyPr anchor="ctr"/>
          <a:p>
            <a:pPr algn="r">
              <a:lnSpc>
                <a:spcPct val="100000"/>
              </a:lnSpc>
            </a:pPr>
            <a:fld id="{0FCA7372-2479-4781-9329-0C5DD209E88A}"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86" dur="indefinite" restart="never" nodeType="tmRoot">
          <p:childTnLst>
            <p:seq>
              <p:cTn id="87"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A</a:t>
            </a:r>
            <a:r>
              <a:rPr b="0" lang="en-US" sz="4400" spc="-1" strike="noStrike">
                <a:solidFill>
                  <a:srgbClr val="000000"/>
                </a:solidFill>
                <a:uFill>
                  <a:solidFill>
                    <a:srgbClr val="ffffff"/>
                  </a:solidFill>
                </a:uFill>
                <a:latin typeface="Calibri"/>
              </a:rPr>
              <a:t>g</a:t>
            </a:r>
            <a:r>
              <a:rPr b="0" lang="en-US" sz="4400" spc="-1" strike="noStrike">
                <a:solidFill>
                  <a:srgbClr val="000000"/>
                </a:solidFill>
                <a:uFill>
                  <a:solidFill>
                    <a:srgbClr val="ffffff"/>
                  </a:solidFill>
                </a:uFill>
                <a:latin typeface="Calibri"/>
              </a:rPr>
              <a:t>g</a:t>
            </a:r>
            <a:r>
              <a:rPr b="0" lang="en-US" sz="4400" spc="-1" strike="noStrike">
                <a:solidFill>
                  <a:srgbClr val="000000"/>
                </a:solidFill>
                <a:uFill>
                  <a:solidFill>
                    <a:srgbClr val="ffffff"/>
                  </a:solidFill>
                </a:uFill>
                <a:latin typeface="Calibri"/>
              </a:rPr>
              <a:t>r</a:t>
            </a:r>
            <a:r>
              <a:rPr b="0" lang="en-US" sz="4400" spc="-1" strike="noStrike">
                <a:solidFill>
                  <a:srgbClr val="000000"/>
                </a:solidFill>
                <a:uFill>
                  <a:solidFill>
                    <a:srgbClr val="ffffff"/>
                  </a:solidFill>
                </a:uFill>
                <a:latin typeface="Calibri"/>
              </a:rPr>
              <a:t>e</a:t>
            </a:r>
            <a:r>
              <a:rPr b="0" lang="en-US" sz="4400" spc="-1" strike="noStrike">
                <a:solidFill>
                  <a:srgbClr val="000000"/>
                </a:solidFill>
                <a:uFill>
                  <a:solidFill>
                    <a:srgbClr val="ffffff"/>
                  </a:solidFill>
                </a:uFill>
                <a:latin typeface="Calibri"/>
              </a:rPr>
              <a:t>g</a:t>
            </a:r>
            <a:r>
              <a:rPr b="0" lang="en-US" sz="4400" spc="-1" strike="noStrike">
                <a:solidFill>
                  <a:srgbClr val="000000"/>
                </a:solidFill>
                <a:uFill>
                  <a:solidFill>
                    <a:srgbClr val="ffffff"/>
                  </a:solidFill>
                </a:uFill>
                <a:latin typeface="Calibri"/>
              </a:rPr>
              <a:t>a</a:t>
            </a:r>
            <a:r>
              <a:rPr b="0" lang="en-US" sz="4400" spc="-1" strike="noStrike">
                <a:solidFill>
                  <a:srgbClr val="000000"/>
                </a:solidFill>
                <a:uFill>
                  <a:solidFill>
                    <a:srgbClr val="ffffff"/>
                  </a:solidFill>
                </a:uFill>
                <a:latin typeface="Calibri"/>
              </a:rPr>
              <a:t>ti</a:t>
            </a:r>
            <a:r>
              <a:rPr b="0" lang="en-US" sz="4400" spc="-1" strike="noStrike">
                <a:solidFill>
                  <a:srgbClr val="000000"/>
                </a:solidFill>
                <a:uFill>
                  <a:solidFill>
                    <a:srgbClr val="ffffff"/>
                  </a:solidFill>
                </a:uFill>
                <a:latin typeface="Calibri"/>
              </a:rPr>
              <a:t>n</a:t>
            </a:r>
            <a:r>
              <a:rPr b="0" lang="en-US" sz="4400" spc="-1" strike="noStrike">
                <a:solidFill>
                  <a:srgbClr val="000000"/>
                </a:solidFill>
                <a:uFill>
                  <a:solidFill>
                    <a:srgbClr val="ffffff"/>
                  </a:solidFill>
                </a:uFill>
                <a:latin typeface="Calibri"/>
              </a:rPr>
              <a:t>g </a:t>
            </a:r>
            <a:r>
              <a:rPr b="0" lang="en-US" sz="4400" spc="-1" strike="noStrike">
                <a:solidFill>
                  <a:srgbClr val="000000"/>
                </a:solidFill>
                <a:uFill>
                  <a:solidFill>
                    <a:srgbClr val="ffffff"/>
                  </a:solidFill>
                </a:uFill>
                <a:latin typeface="Calibri"/>
              </a:rPr>
              <a:t>T</a:t>
            </a:r>
            <a:r>
              <a:rPr b="0" lang="en-US" sz="4400" spc="-1" strike="noStrike">
                <a:solidFill>
                  <a:srgbClr val="000000"/>
                </a:solidFill>
                <a:uFill>
                  <a:solidFill>
                    <a:srgbClr val="ffffff"/>
                  </a:solidFill>
                </a:uFill>
                <a:latin typeface="Calibri"/>
              </a:rPr>
              <a:t>a</a:t>
            </a:r>
            <a:r>
              <a:rPr b="0" lang="en-US" sz="4400" spc="-1" strike="noStrike">
                <a:solidFill>
                  <a:srgbClr val="000000"/>
                </a:solidFill>
                <a:uFill>
                  <a:solidFill>
                    <a:srgbClr val="ffffff"/>
                  </a:solidFill>
                </a:uFill>
                <a:latin typeface="Calibri"/>
              </a:rPr>
              <a:t>p</a:t>
            </a:r>
            <a:r>
              <a:rPr b="0" lang="en-US" sz="4400" spc="-1" strike="noStrike">
                <a:solidFill>
                  <a:srgbClr val="000000"/>
                </a:solidFill>
                <a:uFill>
                  <a:solidFill>
                    <a:srgbClr val="ffffff"/>
                  </a:solidFill>
                </a:uFill>
                <a:latin typeface="Calibri"/>
              </a:rPr>
              <a:t>s</a:t>
            </a:r>
            <a:endParaRPr b="0" lang="en-US" sz="4400" spc="-1" strike="noStrike">
              <a:solidFill>
                <a:srgbClr val="000000"/>
              </a:solidFill>
              <a:uFill>
                <a:solidFill>
                  <a:srgbClr val="ffffff"/>
                </a:solidFill>
              </a:uFill>
              <a:latin typeface="Calibri"/>
            </a:endParaRPr>
          </a:p>
        </p:txBody>
      </p:sp>
      <p:sp>
        <p:nvSpPr>
          <p:cNvPr id="240" name="CustomShape 2"/>
          <p:cNvSpPr/>
          <p:nvPr/>
        </p:nvSpPr>
        <p:spPr>
          <a:xfrm>
            <a:off x="1332720" y="2991240"/>
            <a:ext cx="6443640" cy="1332720"/>
          </a:xfrm>
          <a:prstGeom prst="rect">
            <a:avLst/>
          </a:prstGeom>
          <a:ln>
            <a:round/>
          </a:ln>
        </p:spPr>
        <p:style>
          <a:lnRef idx="2">
            <a:schemeClr val="dk1"/>
          </a:lnRef>
          <a:fillRef idx="1">
            <a:schemeClr val="lt1"/>
          </a:fillRef>
          <a:effectRef idx="0">
            <a:schemeClr val="dk1"/>
          </a:effectRef>
          <a:fontRef idx="minor"/>
        </p:style>
      </p:sp>
      <p:sp>
        <p:nvSpPr>
          <p:cNvPr id="241" name="CustomShape 3"/>
          <p:cNvSpPr/>
          <p:nvPr/>
        </p:nvSpPr>
        <p:spPr>
          <a:xfrm>
            <a:off x="1555920" y="3243240"/>
            <a:ext cx="870840" cy="870840"/>
          </a:xfrm>
          <a:prstGeom prst="rect">
            <a:avLst/>
          </a:prstGeom>
          <a:ln>
            <a:round/>
          </a:ln>
        </p:spPr>
        <p:style>
          <a:lnRef idx="2">
            <a:schemeClr val="dk1"/>
          </a:lnRef>
          <a:fillRef idx="1">
            <a:schemeClr val="lt1"/>
          </a:fillRef>
          <a:effectRef idx="0">
            <a:schemeClr val="dk1"/>
          </a:effectRef>
          <a:fontRef idx="minor"/>
        </p:style>
      </p:sp>
      <p:sp>
        <p:nvSpPr>
          <p:cNvPr id="242" name="CustomShape 4"/>
          <p:cNvSpPr/>
          <p:nvPr/>
        </p:nvSpPr>
        <p:spPr>
          <a:xfrm>
            <a:off x="3264840" y="3243240"/>
            <a:ext cx="870840" cy="870840"/>
          </a:xfrm>
          <a:prstGeom prst="rect">
            <a:avLst/>
          </a:prstGeom>
          <a:ln>
            <a:round/>
          </a:ln>
        </p:spPr>
        <p:style>
          <a:lnRef idx="2">
            <a:schemeClr val="dk1"/>
          </a:lnRef>
          <a:fillRef idx="1">
            <a:schemeClr val="lt1"/>
          </a:fillRef>
          <a:effectRef idx="0">
            <a:schemeClr val="dk1"/>
          </a:effectRef>
          <a:fontRef idx="minor"/>
        </p:style>
      </p:sp>
      <p:sp>
        <p:nvSpPr>
          <p:cNvPr id="243" name="CustomShape 5"/>
          <p:cNvSpPr/>
          <p:nvPr/>
        </p:nvSpPr>
        <p:spPr>
          <a:xfrm>
            <a:off x="4973760" y="3243240"/>
            <a:ext cx="870840" cy="870840"/>
          </a:xfrm>
          <a:prstGeom prst="rect">
            <a:avLst/>
          </a:prstGeom>
          <a:ln>
            <a:round/>
          </a:ln>
        </p:spPr>
        <p:style>
          <a:lnRef idx="2">
            <a:schemeClr val="dk1"/>
          </a:lnRef>
          <a:fillRef idx="1">
            <a:schemeClr val="lt1"/>
          </a:fillRef>
          <a:effectRef idx="0">
            <a:schemeClr val="dk1"/>
          </a:effectRef>
          <a:fontRef idx="minor"/>
        </p:style>
      </p:sp>
      <p:sp>
        <p:nvSpPr>
          <p:cNvPr id="244" name="CustomShape 6"/>
          <p:cNvSpPr/>
          <p:nvPr/>
        </p:nvSpPr>
        <p:spPr>
          <a:xfrm>
            <a:off x="6683040" y="3243240"/>
            <a:ext cx="870840" cy="870840"/>
          </a:xfrm>
          <a:prstGeom prst="rect">
            <a:avLst/>
          </a:prstGeom>
          <a:ln>
            <a:round/>
          </a:ln>
        </p:spPr>
        <p:style>
          <a:lnRef idx="2">
            <a:schemeClr val="dk1"/>
          </a:lnRef>
          <a:fillRef idx="1">
            <a:schemeClr val="lt1"/>
          </a:fillRef>
          <a:effectRef idx="0">
            <a:schemeClr val="dk1"/>
          </a:effectRef>
          <a:fontRef idx="minor"/>
        </p:style>
      </p:sp>
      <p:sp>
        <p:nvSpPr>
          <p:cNvPr id="245" name="CustomShape 7"/>
          <p:cNvSpPr/>
          <p:nvPr/>
        </p:nvSpPr>
        <p:spPr>
          <a:xfrm>
            <a:off x="1450800" y="4366440"/>
            <a:ext cx="581040" cy="1752480"/>
          </a:xfrm>
          <a:prstGeom prst="upArrow">
            <a:avLst>
              <a:gd name="adj1" fmla="val 50000"/>
              <a:gd name="adj2" fmla="val 50000"/>
            </a:avLst>
          </a:prstGeom>
          <a:ln>
            <a:round/>
          </a:ln>
        </p:spPr>
        <p:style>
          <a:lnRef idx="2">
            <a:schemeClr val="accent2">
              <a:shade val="50000"/>
            </a:schemeClr>
          </a:lnRef>
          <a:fillRef idx="1">
            <a:schemeClr val="accent2"/>
          </a:fillRef>
          <a:effectRef idx="0">
            <a:schemeClr val="accent2"/>
          </a:effectRef>
          <a:fontRef idx="minor"/>
        </p:style>
      </p:sp>
      <p:sp>
        <p:nvSpPr>
          <p:cNvPr id="246" name="CustomShape 8"/>
          <p:cNvSpPr/>
          <p:nvPr/>
        </p:nvSpPr>
        <p:spPr>
          <a:xfrm rot="10800000">
            <a:off x="2613240" y="6119280"/>
            <a:ext cx="581040" cy="1752480"/>
          </a:xfrm>
          <a:prstGeom prst="upArrow">
            <a:avLst>
              <a:gd name="adj1" fmla="val 50000"/>
              <a:gd name="adj2" fmla="val 50000"/>
            </a:avLst>
          </a:prstGeom>
          <a:ln>
            <a:round/>
          </a:ln>
        </p:spPr>
        <p:style>
          <a:lnRef idx="2">
            <a:schemeClr val="accent3">
              <a:shade val="50000"/>
            </a:schemeClr>
          </a:lnRef>
          <a:fillRef idx="1">
            <a:schemeClr val="accent3"/>
          </a:fillRef>
          <a:effectRef idx="0">
            <a:schemeClr val="accent3"/>
          </a:effectRef>
          <a:fontRef idx="minor"/>
        </p:style>
      </p:sp>
      <p:sp>
        <p:nvSpPr>
          <p:cNvPr id="247" name="CustomShape 9"/>
          <p:cNvSpPr/>
          <p:nvPr/>
        </p:nvSpPr>
        <p:spPr>
          <a:xfrm rot="10800000">
            <a:off x="3695760" y="6119280"/>
            <a:ext cx="581040" cy="1752480"/>
          </a:xfrm>
          <a:prstGeom prst="upArrow">
            <a:avLst>
              <a:gd name="adj1" fmla="val 50000"/>
              <a:gd name="adj2" fmla="val 50000"/>
            </a:avLst>
          </a:prstGeom>
          <a:ln>
            <a:round/>
          </a:ln>
        </p:spPr>
        <p:style>
          <a:lnRef idx="2">
            <a:schemeClr val="accent2">
              <a:shade val="50000"/>
            </a:schemeClr>
          </a:lnRef>
          <a:fillRef idx="1">
            <a:schemeClr val="accent2"/>
          </a:fillRef>
          <a:effectRef idx="0">
            <a:schemeClr val="accent2"/>
          </a:effectRef>
          <a:fontRef idx="minor"/>
        </p:style>
      </p:sp>
      <p:sp>
        <p:nvSpPr>
          <p:cNvPr id="248" name="CustomShape 10"/>
          <p:cNvSpPr/>
          <p:nvPr/>
        </p:nvSpPr>
        <p:spPr>
          <a:xfrm>
            <a:off x="3695760" y="4366440"/>
            <a:ext cx="581040" cy="1752480"/>
          </a:xfrm>
          <a:prstGeom prst="upArrow">
            <a:avLst>
              <a:gd name="adj1" fmla="val 50000"/>
              <a:gd name="adj2" fmla="val 50000"/>
            </a:avLst>
          </a:prstGeom>
          <a:ln>
            <a:round/>
          </a:ln>
        </p:spPr>
        <p:style>
          <a:lnRef idx="2">
            <a:schemeClr val="accent3">
              <a:shade val="50000"/>
            </a:schemeClr>
          </a:lnRef>
          <a:fillRef idx="1">
            <a:schemeClr val="accent3"/>
          </a:fillRef>
          <a:effectRef idx="0">
            <a:schemeClr val="accent3"/>
          </a:effectRef>
          <a:fontRef idx="minor"/>
        </p:style>
      </p:sp>
      <p:sp>
        <p:nvSpPr>
          <p:cNvPr id="249" name="CustomShape 11"/>
          <p:cNvSpPr/>
          <p:nvPr/>
        </p:nvSpPr>
        <p:spPr>
          <a:xfrm rot="10800000">
            <a:off x="5401440" y="6119280"/>
            <a:ext cx="581040" cy="1752480"/>
          </a:xfrm>
          <a:prstGeom prst="upArrow">
            <a:avLst>
              <a:gd name="adj1" fmla="val 50000"/>
              <a:gd name="adj2" fmla="val 50000"/>
            </a:avLst>
          </a:prstGeom>
          <a:ln>
            <a:round/>
          </a:ln>
        </p:spPr>
        <p:style>
          <a:lnRef idx="2">
            <a:schemeClr val="accent2">
              <a:shade val="50000"/>
            </a:schemeClr>
          </a:lnRef>
          <a:fillRef idx="1">
            <a:schemeClr val="accent2"/>
          </a:fillRef>
          <a:effectRef idx="0">
            <a:schemeClr val="accent2"/>
          </a:effectRef>
          <a:fontRef idx="minor"/>
        </p:style>
      </p:sp>
      <p:sp>
        <p:nvSpPr>
          <p:cNvPr id="250" name="CustomShape 12"/>
          <p:cNvSpPr/>
          <p:nvPr/>
        </p:nvSpPr>
        <p:spPr>
          <a:xfrm rot="10800000">
            <a:off x="5982840" y="6119280"/>
            <a:ext cx="581040" cy="1752480"/>
          </a:xfrm>
          <a:prstGeom prst="upArrow">
            <a:avLst>
              <a:gd name="adj1" fmla="val 50000"/>
              <a:gd name="adj2" fmla="val 50000"/>
            </a:avLst>
          </a:prstGeom>
          <a:ln>
            <a:round/>
          </a:ln>
        </p:spPr>
        <p:style>
          <a:lnRef idx="2">
            <a:schemeClr val="accent3">
              <a:shade val="50000"/>
            </a:schemeClr>
          </a:lnRef>
          <a:fillRef idx="1">
            <a:schemeClr val="accent3"/>
          </a:fillRef>
          <a:effectRef idx="0">
            <a:schemeClr val="accent3"/>
          </a:effectRef>
          <a:fontRef idx="minor"/>
        </p:style>
      </p:sp>
      <p:sp>
        <p:nvSpPr>
          <p:cNvPr id="251" name="CustomShape 13"/>
          <p:cNvSpPr/>
          <p:nvPr/>
        </p:nvSpPr>
        <p:spPr>
          <a:xfrm rot="10800000">
            <a:off x="7107120" y="6119280"/>
            <a:ext cx="581040" cy="1752480"/>
          </a:xfrm>
          <a:prstGeom prst="upArrow">
            <a:avLst>
              <a:gd name="adj1" fmla="val 50000"/>
              <a:gd name="adj2" fmla="val 50000"/>
            </a:avLst>
          </a:prstGeom>
          <a:ln>
            <a:round/>
          </a:ln>
        </p:spPr>
        <p:style>
          <a:lnRef idx="2">
            <a:schemeClr val="accent2">
              <a:shade val="50000"/>
            </a:schemeClr>
          </a:lnRef>
          <a:fillRef idx="1">
            <a:schemeClr val="accent2"/>
          </a:fillRef>
          <a:effectRef idx="0">
            <a:schemeClr val="accent2"/>
          </a:effectRef>
          <a:fontRef idx="minor"/>
        </p:style>
      </p:sp>
      <p:sp>
        <p:nvSpPr>
          <p:cNvPr id="252" name="CustomShape 14"/>
          <p:cNvSpPr/>
          <p:nvPr/>
        </p:nvSpPr>
        <p:spPr>
          <a:xfrm rot="10800000">
            <a:off x="7688520" y="6119280"/>
            <a:ext cx="581040" cy="1752480"/>
          </a:xfrm>
          <a:prstGeom prst="upArrow">
            <a:avLst>
              <a:gd name="adj1" fmla="val 50000"/>
              <a:gd name="adj2" fmla="val 50000"/>
            </a:avLst>
          </a:prstGeom>
          <a:ln>
            <a:round/>
          </a:ln>
        </p:spPr>
        <p:style>
          <a:lnRef idx="2">
            <a:schemeClr val="accent3">
              <a:shade val="50000"/>
            </a:schemeClr>
          </a:lnRef>
          <a:fillRef idx="1">
            <a:schemeClr val="accent3"/>
          </a:fillRef>
          <a:effectRef idx="0">
            <a:schemeClr val="accent3"/>
          </a:effectRef>
          <a:fontRef idx="minor"/>
        </p:style>
      </p:sp>
      <p:sp>
        <p:nvSpPr>
          <p:cNvPr id="253" name="CustomShape 15"/>
          <p:cNvSpPr/>
          <p:nvPr/>
        </p:nvSpPr>
        <p:spPr>
          <a:xfrm rot="16200000">
            <a:off x="2562480" y="1313280"/>
            <a:ext cx="566280" cy="2579760"/>
          </a:xfrm>
          <a:prstGeom prst="rightBrace">
            <a:avLst>
              <a:gd name="adj1" fmla="val 8333"/>
              <a:gd name="adj2" fmla="val 50000"/>
            </a:avLst>
          </a:prstGeom>
          <a:noFill/>
          <a:ln>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54" name="CustomShape 16"/>
          <p:cNvSpPr/>
          <p:nvPr/>
        </p:nvSpPr>
        <p:spPr>
          <a:xfrm rot="16200000">
            <a:off x="5980320" y="1313280"/>
            <a:ext cx="566280" cy="2579760"/>
          </a:xfrm>
          <a:prstGeom prst="rightBrace">
            <a:avLst>
              <a:gd name="adj1" fmla="val 8333"/>
              <a:gd name="adj2" fmla="val 50000"/>
            </a:avLst>
          </a:prstGeom>
          <a:noFill/>
          <a:ln>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55" name="CustomShape 17"/>
          <p:cNvSpPr/>
          <p:nvPr/>
        </p:nvSpPr>
        <p:spPr>
          <a:xfrm>
            <a:off x="1555920" y="1794960"/>
            <a:ext cx="2579760" cy="4863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600" spc="-1" strike="noStrike">
                <a:solidFill>
                  <a:srgbClr val="000000"/>
                </a:solidFill>
                <a:uFill>
                  <a:solidFill>
                    <a:srgbClr val="ffffff"/>
                  </a:solidFill>
                </a:uFill>
                <a:latin typeface="Calibri"/>
              </a:rPr>
              <a:t>Traffic Ports</a:t>
            </a:r>
            <a:endParaRPr b="0" lang="en-US" sz="2600" spc="-1" strike="noStrike">
              <a:solidFill>
                <a:srgbClr val="000000"/>
              </a:solidFill>
              <a:uFill>
                <a:solidFill>
                  <a:srgbClr val="ffffff"/>
                </a:solidFill>
              </a:uFill>
              <a:latin typeface="Arial"/>
            </a:endParaRPr>
          </a:p>
        </p:txBody>
      </p:sp>
      <p:sp>
        <p:nvSpPr>
          <p:cNvPr id="256" name="CustomShape 18"/>
          <p:cNvSpPr/>
          <p:nvPr/>
        </p:nvSpPr>
        <p:spPr>
          <a:xfrm>
            <a:off x="4973760" y="1827360"/>
            <a:ext cx="2579760" cy="4863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600" spc="-1" strike="noStrike">
                <a:solidFill>
                  <a:srgbClr val="000000"/>
                </a:solidFill>
                <a:uFill>
                  <a:solidFill>
                    <a:srgbClr val="ffffff"/>
                  </a:solidFill>
                </a:uFill>
                <a:latin typeface="Calibri"/>
              </a:rPr>
              <a:t>Monitoring Ports</a:t>
            </a:r>
            <a:endParaRPr b="0" lang="en-US" sz="2600" spc="-1" strike="noStrike">
              <a:solidFill>
                <a:srgbClr val="000000"/>
              </a:solidFill>
              <a:uFill>
                <a:solidFill>
                  <a:srgbClr val="ffffff"/>
                </a:solidFill>
              </a:uFill>
              <a:latin typeface="Arial"/>
            </a:endParaRPr>
          </a:p>
        </p:txBody>
      </p:sp>
      <p:sp>
        <p:nvSpPr>
          <p:cNvPr id="257" name="TextShape 19"/>
          <p:cNvSpPr txBox="1"/>
          <p:nvPr/>
        </p:nvSpPr>
        <p:spPr>
          <a:xfrm>
            <a:off x="6553080" y="6356520"/>
            <a:ext cx="2133360" cy="364680"/>
          </a:xfrm>
          <a:prstGeom prst="rect">
            <a:avLst/>
          </a:prstGeom>
          <a:noFill/>
          <a:ln>
            <a:noFill/>
          </a:ln>
        </p:spPr>
        <p:txBody>
          <a:bodyPr anchor="ctr"/>
          <a:p>
            <a:pPr algn="r">
              <a:lnSpc>
                <a:spcPct val="100000"/>
              </a:lnSpc>
            </a:pPr>
            <a:fld id="{3BAC6F46-65C5-4A5B-AF39-CA9A0642F7E3}"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88" dur="indefinite" restart="never" nodeType="tmRoot">
          <p:childTnLst>
            <p:seq>
              <p:cTn id="89"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I</a:t>
            </a:r>
            <a:r>
              <a:rPr b="0" lang="en-US" sz="4400" spc="-1" strike="noStrike">
                <a:solidFill>
                  <a:srgbClr val="000000"/>
                </a:solidFill>
                <a:uFill>
                  <a:solidFill>
                    <a:srgbClr val="ffffff"/>
                  </a:solidFill>
                </a:uFill>
                <a:latin typeface="Calibri"/>
              </a:rPr>
              <a:t>n</a:t>
            </a:r>
            <a:r>
              <a:rPr b="0" lang="en-US" sz="4400" spc="-1" strike="noStrike">
                <a:solidFill>
                  <a:srgbClr val="000000"/>
                </a:solidFill>
                <a:uFill>
                  <a:solidFill>
                    <a:srgbClr val="ffffff"/>
                  </a:solidFill>
                </a:uFill>
                <a:latin typeface="Calibri"/>
              </a:rPr>
              <a:t>li</a:t>
            </a:r>
            <a:r>
              <a:rPr b="0" lang="en-US" sz="4400" spc="-1" strike="noStrike">
                <a:solidFill>
                  <a:srgbClr val="000000"/>
                </a:solidFill>
                <a:uFill>
                  <a:solidFill>
                    <a:srgbClr val="ffffff"/>
                  </a:solidFill>
                </a:uFill>
                <a:latin typeface="Calibri"/>
              </a:rPr>
              <a:t>n</a:t>
            </a:r>
            <a:r>
              <a:rPr b="0" lang="en-US" sz="4400" spc="-1" strike="noStrike">
                <a:solidFill>
                  <a:srgbClr val="000000"/>
                </a:solidFill>
                <a:uFill>
                  <a:solidFill>
                    <a:srgbClr val="ffffff"/>
                  </a:solidFill>
                </a:uFill>
                <a:latin typeface="Calibri"/>
              </a:rPr>
              <a:t>e </a:t>
            </a:r>
            <a:r>
              <a:rPr b="0" lang="en-US" sz="4400" spc="-1" strike="noStrike">
                <a:solidFill>
                  <a:srgbClr val="000000"/>
                </a:solidFill>
                <a:uFill>
                  <a:solidFill>
                    <a:srgbClr val="ffffff"/>
                  </a:solidFill>
                </a:uFill>
                <a:latin typeface="Calibri"/>
              </a:rPr>
              <a:t>D</a:t>
            </a:r>
            <a:r>
              <a:rPr b="0" lang="en-US" sz="4400" spc="-1" strike="noStrike">
                <a:solidFill>
                  <a:srgbClr val="000000"/>
                </a:solidFill>
                <a:uFill>
                  <a:solidFill>
                    <a:srgbClr val="ffffff"/>
                  </a:solidFill>
                </a:uFill>
                <a:latin typeface="Calibri"/>
              </a:rPr>
              <a:t>e</a:t>
            </a:r>
            <a:r>
              <a:rPr b="0" lang="en-US" sz="4400" spc="-1" strike="noStrike">
                <a:solidFill>
                  <a:srgbClr val="000000"/>
                </a:solidFill>
                <a:uFill>
                  <a:solidFill>
                    <a:srgbClr val="ffffff"/>
                  </a:solidFill>
                </a:uFill>
                <a:latin typeface="Calibri"/>
              </a:rPr>
              <a:t>v</a:t>
            </a:r>
            <a:r>
              <a:rPr b="0" lang="en-US" sz="4400" spc="-1" strike="noStrike">
                <a:solidFill>
                  <a:srgbClr val="000000"/>
                </a:solidFill>
                <a:uFill>
                  <a:solidFill>
                    <a:srgbClr val="ffffff"/>
                  </a:solidFill>
                </a:uFill>
                <a:latin typeface="Calibri"/>
              </a:rPr>
              <a:t>i</a:t>
            </a:r>
            <a:r>
              <a:rPr b="0" lang="en-US" sz="4400" spc="-1" strike="noStrike">
                <a:solidFill>
                  <a:srgbClr val="000000"/>
                </a:solidFill>
                <a:uFill>
                  <a:solidFill>
                    <a:srgbClr val="ffffff"/>
                  </a:solidFill>
                </a:uFill>
                <a:latin typeface="Calibri"/>
              </a:rPr>
              <a:t>c</a:t>
            </a:r>
            <a:r>
              <a:rPr b="0" lang="en-US" sz="4400" spc="-1" strike="noStrike">
                <a:solidFill>
                  <a:srgbClr val="000000"/>
                </a:solidFill>
                <a:uFill>
                  <a:solidFill>
                    <a:srgbClr val="ffffff"/>
                  </a:solidFill>
                </a:uFill>
                <a:latin typeface="Calibri"/>
              </a:rPr>
              <a:t>e</a:t>
            </a:r>
            <a:r>
              <a:rPr b="0" lang="en-US" sz="4400" spc="-1" strike="noStrike">
                <a:solidFill>
                  <a:srgbClr val="000000"/>
                </a:solidFill>
                <a:uFill>
                  <a:solidFill>
                    <a:srgbClr val="ffffff"/>
                  </a:solidFill>
                </a:uFill>
                <a:latin typeface="Calibri"/>
              </a:rPr>
              <a:t>s</a:t>
            </a:r>
            <a:endParaRPr b="0" lang="en-US" sz="4400" spc="-1" strike="noStrike">
              <a:solidFill>
                <a:srgbClr val="000000"/>
              </a:solidFill>
              <a:uFill>
                <a:solidFill>
                  <a:srgbClr val="ffffff"/>
                </a:solidFill>
              </a:uFill>
              <a:latin typeface="Calibri"/>
            </a:endParaRPr>
          </a:p>
        </p:txBody>
      </p:sp>
      <p:sp>
        <p:nvSpPr>
          <p:cNvPr id="259" name="CustomShape 2"/>
          <p:cNvSpPr/>
          <p:nvPr/>
        </p:nvSpPr>
        <p:spPr>
          <a:xfrm>
            <a:off x="2330280" y="3215520"/>
            <a:ext cx="4625640" cy="1316160"/>
          </a:xfrm>
          <a:prstGeom prst="rect">
            <a:avLst/>
          </a:prstGeom>
          <a:ln>
            <a:round/>
          </a:ln>
        </p:spPr>
        <p:style>
          <a:lnRef idx="2">
            <a:schemeClr val="dk1">
              <a:shade val="50000"/>
            </a:schemeClr>
          </a:lnRef>
          <a:fillRef idx="1">
            <a:schemeClr val="dk1"/>
          </a:fillRef>
          <a:effectRef idx="0">
            <a:schemeClr val="dk1"/>
          </a:effectRef>
          <a:fontRef idx="minor"/>
        </p:style>
      </p:sp>
      <p:sp>
        <p:nvSpPr>
          <p:cNvPr id="260" name="CustomShape 3"/>
          <p:cNvSpPr/>
          <p:nvPr/>
        </p:nvSpPr>
        <p:spPr>
          <a:xfrm rot="16200000">
            <a:off x="930240" y="2688480"/>
            <a:ext cx="581040" cy="1752480"/>
          </a:xfrm>
          <a:prstGeom prst="upArrow">
            <a:avLst>
              <a:gd name="adj1" fmla="val 50000"/>
              <a:gd name="adj2" fmla="val 50000"/>
            </a:avLst>
          </a:prstGeom>
          <a:ln>
            <a:round/>
          </a:ln>
        </p:spPr>
        <p:style>
          <a:lnRef idx="2">
            <a:schemeClr val="accent2">
              <a:shade val="50000"/>
            </a:schemeClr>
          </a:lnRef>
          <a:fillRef idx="1">
            <a:schemeClr val="accent2"/>
          </a:fillRef>
          <a:effectRef idx="0">
            <a:schemeClr val="accent2"/>
          </a:effectRef>
          <a:fontRef idx="minor"/>
        </p:style>
      </p:sp>
      <p:sp>
        <p:nvSpPr>
          <p:cNvPr id="261" name="CustomShape 4"/>
          <p:cNvSpPr/>
          <p:nvPr/>
        </p:nvSpPr>
        <p:spPr>
          <a:xfrm rot="5400000">
            <a:off x="930600" y="3269520"/>
            <a:ext cx="581040" cy="1752480"/>
          </a:xfrm>
          <a:prstGeom prst="upArrow">
            <a:avLst>
              <a:gd name="adj1" fmla="val 50000"/>
              <a:gd name="adj2" fmla="val 50000"/>
            </a:avLst>
          </a:prstGeom>
          <a:ln>
            <a:round/>
          </a:ln>
        </p:spPr>
        <p:style>
          <a:lnRef idx="2">
            <a:schemeClr val="accent3">
              <a:shade val="50000"/>
            </a:schemeClr>
          </a:lnRef>
          <a:fillRef idx="1">
            <a:schemeClr val="accent3"/>
          </a:fillRef>
          <a:effectRef idx="0">
            <a:schemeClr val="accent3"/>
          </a:effectRef>
          <a:fontRef idx="minor"/>
        </p:style>
      </p:sp>
      <p:sp>
        <p:nvSpPr>
          <p:cNvPr id="262" name="CustomShape 5"/>
          <p:cNvSpPr/>
          <p:nvPr/>
        </p:nvSpPr>
        <p:spPr>
          <a:xfrm rot="16200000">
            <a:off x="7701120" y="2688480"/>
            <a:ext cx="581040" cy="1752480"/>
          </a:xfrm>
          <a:prstGeom prst="upArrow">
            <a:avLst>
              <a:gd name="adj1" fmla="val 50000"/>
              <a:gd name="adj2" fmla="val 50000"/>
            </a:avLst>
          </a:prstGeom>
          <a:ln>
            <a:round/>
          </a:ln>
        </p:spPr>
        <p:style>
          <a:lnRef idx="2">
            <a:schemeClr val="accent2">
              <a:shade val="50000"/>
            </a:schemeClr>
          </a:lnRef>
          <a:fillRef idx="1">
            <a:schemeClr val="accent2"/>
          </a:fillRef>
          <a:effectRef idx="0">
            <a:schemeClr val="accent2"/>
          </a:effectRef>
          <a:fontRef idx="minor"/>
        </p:style>
      </p:sp>
      <p:sp>
        <p:nvSpPr>
          <p:cNvPr id="263" name="CustomShape 6"/>
          <p:cNvSpPr/>
          <p:nvPr/>
        </p:nvSpPr>
        <p:spPr>
          <a:xfrm rot="5400000">
            <a:off x="7701480" y="3269520"/>
            <a:ext cx="581040" cy="1752480"/>
          </a:xfrm>
          <a:prstGeom prst="upArrow">
            <a:avLst>
              <a:gd name="adj1" fmla="val 50000"/>
              <a:gd name="adj2" fmla="val 50000"/>
            </a:avLst>
          </a:prstGeom>
          <a:ln>
            <a:round/>
          </a:ln>
        </p:spPr>
        <p:style>
          <a:lnRef idx="2">
            <a:schemeClr val="accent3">
              <a:shade val="50000"/>
            </a:schemeClr>
          </a:lnRef>
          <a:fillRef idx="1">
            <a:schemeClr val="accent3"/>
          </a:fillRef>
          <a:effectRef idx="0">
            <a:schemeClr val="accent3"/>
          </a:effectRef>
          <a:fontRef idx="minor"/>
        </p:style>
      </p:sp>
      <p:sp>
        <p:nvSpPr>
          <p:cNvPr id="264" name="TextShape 7"/>
          <p:cNvSpPr txBox="1"/>
          <p:nvPr/>
        </p:nvSpPr>
        <p:spPr>
          <a:xfrm>
            <a:off x="6553080" y="6356520"/>
            <a:ext cx="2133360" cy="364680"/>
          </a:xfrm>
          <a:prstGeom prst="rect">
            <a:avLst/>
          </a:prstGeom>
          <a:noFill/>
          <a:ln>
            <a:noFill/>
          </a:ln>
        </p:spPr>
        <p:txBody>
          <a:bodyPr anchor="ctr"/>
          <a:p>
            <a:pPr algn="r">
              <a:lnSpc>
                <a:spcPct val="100000"/>
              </a:lnSpc>
            </a:pPr>
            <a:fld id="{58070495-FD13-4CFD-8A40-42EA9BBCADE2}"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90" dur="indefinite" restart="never" nodeType="tmRoot">
          <p:childTnLst>
            <p:seq>
              <p:cTn id="91"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N</a:t>
            </a:r>
            <a:r>
              <a:rPr b="0" lang="en-US" sz="4400" spc="-1" strike="noStrike">
                <a:solidFill>
                  <a:srgbClr val="000000"/>
                </a:solidFill>
                <a:uFill>
                  <a:solidFill>
                    <a:srgbClr val="ffffff"/>
                  </a:solidFill>
                </a:uFill>
                <a:latin typeface="Calibri"/>
              </a:rPr>
              <a:t>a</a:t>
            </a:r>
            <a:r>
              <a:rPr b="0" lang="en-US" sz="4400" spc="-1" strike="noStrike">
                <a:solidFill>
                  <a:srgbClr val="000000"/>
                </a:solidFill>
                <a:uFill>
                  <a:solidFill>
                    <a:srgbClr val="ffffff"/>
                  </a:solidFill>
                </a:uFill>
                <a:latin typeface="Calibri"/>
              </a:rPr>
              <a:t>ï</a:t>
            </a:r>
            <a:r>
              <a:rPr b="0" lang="en-US" sz="4400" spc="-1" strike="noStrike">
                <a:solidFill>
                  <a:srgbClr val="000000"/>
                </a:solidFill>
                <a:uFill>
                  <a:solidFill>
                    <a:srgbClr val="ffffff"/>
                  </a:solidFill>
                </a:uFill>
                <a:latin typeface="Calibri"/>
              </a:rPr>
              <a:t>v</a:t>
            </a:r>
            <a:r>
              <a:rPr b="0" lang="en-US" sz="4400" spc="-1" strike="noStrike">
                <a:solidFill>
                  <a:srgbClr val="000000"/>
                </a:solidFill>
                <a:uFill>
                  <a:solidFill>
                    <a:srgbClr val="ffffff"/>
                  </a:solidFill>
                </a:uFill>
                <a:latin typeface="Calibri"/>
              </a:rPr>
              <a:t>e </a:t>
            </a:r>
            <a:r>
              <a:rPr b="0" lang="en-US" sz="4400" spc="-1" strike="noStrike">
                <a:solidFill>
                  <a:srgbClr val="000000"/>
                </a:solidFill>
                <a:uFill>
                  <a:solidFill>
                    <a:srgbClr val="ffffff"/>
                  </a:solidFill>
                </a:uFill>
                <a:latin typeface="Calibri"/>
              </a:rPr>
              <a:t>P</a:t>
            </a:r>
            <a:r>
              <a:rPr b="0" lang="en-US" sz="4400" spc="-1" strike="noStrike">
                <a:solidFill>
                  <a:srgbClr val="000000"/>
                </a:solidFill>
                <a:uFill>
                  <a:solidFill>
                    <a:srgbClr val="ffffff"/>
                  </a:solidFill>
                </a:uFill>
                <a:latin typeface="Calibri"/>
              </a:rPr>
              <a:t>C</a:t>
            </a:r>
            <a:r>
              <a:rPr b="0" lang="en-US" sz="4400" spc="-1" strike="noStrike">
                <a:solidFill>
                  <a:srgbClr val="000000"/>
                </a:solidFill>
                <a:uFill>
                  <a:solidFill>
                    <a:srgbClr val="ffffff"/>
                  </a:solidFill>
                </a:uFill>
                <a:latin typeface="Calibri"/>
              </a:rPr>
              <a:t>A</a:t>
            </a:r>
            <a:r>
              <a:rPr b="0" lang="en-US" sz="4400" spc="-1" strike="noStrike">
                <a:solidFill>
                  <a:srgbClr val="000000"/>
                </a:solidFill>
                <a:uFill>
                  <a:solidFill>
                    <a:srgbClr val="ffffff"/>
                  </a:solidFill>
                </a:uFill>
                <a:latin typeface="Calibri"/>
              </a:rPr>
              <a:t>P </a:t>
            </a:r>
            <a:r>
              <a:rPr b="0" lang="en-US" sz="4400" spc="-1" strike="noStrike">
                <a:solidFill>
                  <a:srgbClr val="000000"/>
                </a:solidFill>
                <a:uFill>
                  <a:solidFill>
                    <a:srgbClr val="ffffff"/>
                  </a:solidFill>
                </a:uFill>
                <a:latin typeface="Calibri"/>
              </a:rPr>
              <a:t>S</a:t>
            </a:r>
            <a:r>
              <a:rPr b="0" lang="en-US" sz="4400" spc="-1" strike="noStrike">
                <a:solidFill>
                  <a:srgbClr val="000000"/>
                </a:solidFill>
                <a:uFill>
                  <a:solidFill>
                    <a:srgbClr val="ffffff"/>
                  </a:solidFill>
                </a:uFill>
                <a:latin typeface="Calibri"/>
              </a:rPr>
              <a:t>t</a:t>
            </a:r>
            <a:r>
              <a:rPr b="0" lang="en-US" sz="4400" spc="-1" strike="noStrike">
                <a:solidFill>
                  <a:srgbClr val="000000"/>
                </a:solidFill>
                <a:uFill>
                  <a:solidFill>
                    <a:srgbClr val="ffffff"/>
                  </a:solidFill>
                </a:uFill>
                <a:latin typeface="Calibri"/>
              </a:rPr>
              <a:t>o</a:t>
            </a:r>
            <a:r>
              <a:rPr b="0" lang="en-US" sz="4400" spc="-1" strike="noStrike">
                <a:solidFill>
                  <a:srgbClr val="000000"/>
                </a:solidFill>
                <a:uFill>
                  <a:solidFill>
                    <a:srgbClr val="ffffff"/>
                  </a:solidFill>
                </a:uFill>
                <a:latin typeface="Calibri"/>
              </a:rPr>
              <a:t>r</a:t>
            </a:r>
            <a:r>
              <a:rPr b="0" lang="en-US" sz="4400" spc="-1" strike="noStrike">
                <a:solidFill>
                  <a:srgbClr val="000000"/>
                </a:solidFill>
                <a:uFill>
                  <a:solidFill>
                    <a:srgbClr val="ffffff"/>
                  </a:solidFill>
                </a:uFill>
                <a:latin typeface="Calibri"/>
              </a:rPr>
              <a:t>a</a:t>
            </a:r>
            <a:r>
              <a:rPr b="0" lang="en-US" sz="4400" spc="-1" strike="noStrike">
                <a:solidFill>
                  <a:srgbClr val="000000"/>
                </a:solidFill>
                <a:uFill>
                  <a:solidFill>
                    <a:srgbClr val="ffffff"/>
                  </a:solidFill>
                </a:uFill>
                <a:latin typeface="Calibri"/>
              </a:rPr>
              <a:t>g</a:t>
            </a:r>
            <a:r>
              <a:rPr b="0" lang="en-US" sz="4400" spc="-1" strike="noStrike">
                <a:solidFill>
                  <a:srgbClr val="000000"/>
                </a:solidFill>
                <a:uFill>
                  <a:solidFill>
                    <a:srgbClr val="ffffff"/>
                  </a:solidFill>
                </a:uFill>
                <a:latin typeface="Calibri"/>
              </a:rPr>
              <a:t>e</a:t>
            </a:r>
            <a:endParaRPr b="0" lang="en-US" sz="4400" spc="-1" strike="noStrike">
              <a:solidFill>
                <a:srgbClr val="000000"/>
              </a:solidFill>
              <a:uFill>
                <a:solidFill>
                  <a:srgbClr val="ffffff"/>
                </a:solidFill>
              </a:uFill>
              <a:latin typeface="Calibri"/>
            </a:endParaRPr>
          </a:p>
        </p:txBody>
      </p:sp>
      <p:sp>
        <p:nvSpPr>
          <p:cNvPr id="266" name="CustomShape 2"/>
          <p:cNvSpPr/>
          <p:nvPr/>
        </p:nvSpPr>
        <p:spPr>
          <a:xfrm>
            <a:off x="457200" y="3553560"/>
            <a:ext cx="8229240" cy="1552680"/>
          </a:xfrm>
          <a:prstGeom prst="rect">
            <a:avLst/>
          </a:prstGeom>
          <a:noFill/>
          <a:ln>
            <a:noFill/>
          </a:ln>
        </p:spPr>
        <p:style>
          <a:lnRef idx="0"/>
          <a:fillRef idx="0"/>
          <a:effectRef idx="0"/>
          <a:fontRef idx="minor"/>
        </p:style>
        <p:txBody>
          <a:bodyPr lIns="90000" rIns="90000" tIns="45000" bIns="45000"/>
          <a:p>
            <a:pPr marL="457200" indent="-456840">
              <a:lnSpc>
                <a:spcPct val="100000"/>
              </a:lnSpc>
              <a:buClr>
                <a:srgbClr val="000000"/>
              </a:buClr>
              <a:buFont typeface="Arial"/>
              <a:buChar char="•"/>
            </a:pPr>
            <a:r>
              <a:rPr b="0" lang="en-US" sz="3200" spc="-1" strike="noStrike">
                <a:solidFill>
                  <a:srgbClr val="000000"/>
                </a:solidFill>
                <a:uFill>
                  <a:solidFill>
                    <a:srgbClr val="ffffff"/>
                  </a:solidFill>
                </a:uFill>
                <a:latin typeface="Calibri"/>
              </a:rPr>
              <a:t>Double that for full-duplex</a:t>
            </a:r>
            <a:endParaRPr b="0" lang="en-US" sz="3200" spc="-1" strike="noStrike">
              <a:solidFill>
                <a:srgbClr val="000000"/>
              </a:solidFill>
              <a:uFill>
                <a:solidFill>
                  <a:srgbClr val="ffffff"/>
                </a:solidFill>
              </a:uFill>
              <a:latin typeface="Arial"/>
            </a:endParaRPr>
          </a:p>
          <a:p>
            <a:pPr marL="457200" indent="-456840">
              <a:lnSpc>
                <a:spcPct val="100000"/>
              </a:lnSpc>
              <a:buClr>
                <a:srgbClr val="000000"/>
              </a:buClr>
              <a:buFont typeface="Arial"/>
              <a:buChar char="•"/>
            </a:pPr>
            <a:r>
              <a:rPr b="0" lang="en-US" sz="3200" spc="-1" strike="noStrike">
                <a:solidFill>
                  <a:srgbClr val="000000"/>
                </a:solidFill>
                <a:uFill>
                  <a:solidFill>
                    <a:srgbClr val="ffffff"/>
                  </a:solidFill>
                </a:uFill>
                <a:latin typeface="Calibri"/>
              </a:rPr>
              <a:t>Storage can get expensive quickly</a:t>
            </a:r>
            <a:endParaRPr b="0" lang="en-US" sz="3200" spc="-1" strike="noStrike">
              <a:solidFill>
                <a:srgbClr val="000000"/>
              </a:solidFill>
              <a:uFill>
                <a:solidFill>
                  <a:srgbClr val="ffffff"/>
                </a:solidFill>
              </a:uFill>
              <a:latin typeface="Arial"/>
            </a:endParaRPr>
          </a:p>
          <a:p>
            <a:pPr>
              <a:lnSpc>
                <a:spcPct val="100000"/>
              </a:lnSpc>
            </a:pPr>
            <a:endParaRPr b="0" lang="en-US" sz="3200" spc="-1" strike="noStrike">
              <a:solidFill>
                <a:srgbClr val="000000"/>
              </a:solidFill>
              <a:uFill>
                <a:solidFill>
                  <a:srgbClr val="ffffff"/>
                </a:solidFill>
              </a:uFill>
              <a:latin typeface="Arial"/>
            </a:endParaRPr>
          </a:p>
        </p:txBody>
      </p:sp>
      <p:sp>
        <p:nvSpPr>
          <p:cNvPr id="267" name="TextShape 3"/>
          <p:cNvSpPr txBox="1"/>
          <p:nvPr/>
        </p:nvSpPr>
        <p:spPr>
          <a:xfrm>
            <a:off x="6553080" y="6356520"/>
            <a:ext cx="2133360" cy="364680"/>
          </a:xfrm>
          <a:prstGeom prst="rect">
            <a:avLst/>
          </a:prstGeom>
          <a:noFill/>
          <a:ln>
            <a:noFill/>
          </a:ln>
        </p:spPr>
        <p:txBody>
          <a:bodyPr anchor="ctr"/>
          <a:p>
            <a:pPr algn="r">
              <a:lnSpc>
                <a:spcPct val="100000"/>
              </a:lnSpc>
            </a:pPr>
            <a:fld id="{77727D36-4233-45B5-9440-522F57E8A162}"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pic>
        <p:nvPicPr>
          <p:cNvPr id="268" name="" descr=""/>
          <p:cNvPicPr/>
          <p:nvPr/>
        </p:nvPicPr>
        <p:blipFill>
          <a:blip r:embed="rId1"/>
          <a:stretch/>
        </p:blipFill>
        <p:spPr>
          <a:xfrm>
            <a:off x="977760" y="1689120"/>
            <a:ext cx="7137360" cy="1384200"/>
          </a:xfrm>
          <a:prstGeom prst="rect">
            <a:avLst/>
          </a:prstGeom>
          <a:ln>
            <a:noFill/>
          </a:ln>
        </p:spPr>
      </p:pic>
    </p:spTree>
  </p:cSld>
  <p:timing>
    <p:tnLst>
      <p:par>
        <p:cTn id="92" dur="indefinite" restart="never" nodeType="tmRoot">
          <p:childTnLst>
            <p:seq>
              <p:cTn id="93"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P</a:t>
            </a:r>
            <a:r>
              <a:rPr b="0" lang="en-US" sz="4400" spc="-1" strike="noStrike">
                <a:solidFill>
                  <a:srgbClr val="000000"/>
                </a:solidFill>
                <a:uFill>
                  <a:solidFill>
                    <a:srgbClr val="ffffff"/>
                  </a:solidFill>
                </a:uFill>
                <a:latin typeface="Calibri"/>
              </a:rPr>
              <a:t>a</a:t>
            </a:r>
            <a:r>
              <a:rPr b="0" lang="en-US" sz="4400" spc="-1" strike="noStrike">
                <a:solidFill>
                  <a:srgbClr val="000000"/>
                </a:solidFill>
                <a:uFill>
                  <a:solidFill>
                    <a:srgbClr val="ffffff"/>
                  </a:solidFill>
                </a:uFill>
                <a:latin typeface="Calibri"/>
              </a:rPr>
              <a:t>c</a:t>
            </a:r>
            <a:r>
              <a:rPr b="0" lang="en-US" sz="4400" spc="-1" strike="noStrike">
                <a:solidFill>
                  <a:srgbClr val="000000"/>
                </a:solidFill>
                <a:uFill>
                  <a:solidFill>
                    <a:srgbClr val="ffffff"/>
                  </a:solidFill>
                </a:uFill>
                <a:latin typeface="Calibri"/>
              </a:rPr>
              <a:t>k</a:t>
            </a:r>
            <a:r>
              <a:rPr b="0" lang="en-US" sz="4400" spc="-1" strike="noStrike">
                <a:solidFill>
                  <a:srgbClr val="000000"/>
                </a:solidFill>
                <a:uFill>
                  <a:solidFill>
                    <a:srgbClr val="ffffff"/>
                  </a:solidFill>
                </a:uFill>
                <a:latin typeface="Calibri"/>
              </a:rPr>
              <a:t>e</a:t>
            </a:r>
            <a:r>
              <a:rPr b="0" lang="en-US" sz="4400" spc="-1" strike="noStrike">
                <a:solidFill>
                  <a:srgbClr val="000000"/>
                </a:solidFill>
                <a:uFill>
                  <a:solidFill>
                    <a:srgbClr val="ffffff"/>
                  </a:solidFill>
                </a:uFill>
                <a:latin typeface="Calibri"/>
              </a:rPr>
              <a:t>t</a:t>
            </a:r>
            <a:r>
              <a:rPr b="0" lang="en-US" sz="4400" spc="-1" strike="noStrike">
                <a:solidFill>
                  <a:srgbClr val="000000"/>
                </a:solidFill>
                <a:uFill>
                  <a:solidFill>
                    <a:srgbClr val="ffffff"/>
                  </a:solidFill>
                </a:uFill>
                <a:latin typeface="Calibri"/>
              </a:rPr>
              <a:t>s </a:t>
            </a:r>
            <a:r>
              <a:rPr b="0" lang="en-US" sz="4400" spc="-1" strike="noStrike">
                <a:solidFill>
                  <a:srgbClr val="000000"/>
                </a:solidFill>
                <a:uFill>
                  <a:solidFill>
                    <a:srgbClr val="ffffff"/>
                  </a:solidFill>
                </a:uFill>
                <a:latin typeface="Calibri"/>
              </a:rPr>
              <a:t>P</a:t>
            </a:r>
            <a:r>
              <a:rPr b="0" lang="en-US" sz="4400" spc="-1" strike="noStrike">
                <a:solidFill>
                  <a:srgbClr val="000000"/>
                </a:solidFill>
                <a:uFill>
                  <a:solidFill>
                    <a:srgbClr val="ffffff"/>
                  </a:solidFill>
                </a:uFill>
                <a:latin typeface="Calibri"/>
              </a:rPr>
              <a:t>e</a:t>
            </a:r>
            <a:r>
              <a:rPr b="0" lang="en-US" sz="4400" spc="-1" strike="noStrike">
                <a:solidFill>
                  <a:srgbClr val="000000"/>
                </a:solidFill>
                <a:uFill>
                  <a:solidFill>
                    <a:srgbClr val="ffffff"/>
                  </a:solidFill>
                </a:uFill>
                <a:latin typeface="Calibri"/>
              </a:rPr>
              <a:t>r </a:t>
            </a:r>
            <a:r>
              <a:rPr b="0" lang="en-US" sz="4400" spc="-1" strike="noStrike">
                <a:solidFill>
                  <a:srgbClr val="000000"/>
                </a:solidFill>
                <a:uFill>
                  <a:solidFill>
                    <a:srgbClr val="ffffff"/>
                  </a:solidFill>
                </a:uFill>
                <a:latin typeface="Calibri"/>
              </a:rPr>
              <a:t>S</a:t>
            </a:r>
            <a:r>
              <a:rPr b="0" lang="en-US" sz="4400" spc="-1" strike="noStrike">
                <a:solidFill>
                  <a:srgbClr val="000000"/>
                </a:solidFill>
                <a:uFill>
                  <a:solidFill>
                    <a:srgbClr val="ffffff"/>
                  </a:solidFill>
                </a:uFill>
                <a:latin typeface="Calibri"/>
              </a:rPr>
              <a:t>e</a:t>
            </a:r>
            <a:r>
              <a:rPr b="0" lang="en-US" sz="4400" spc="-1" strike="noStrike">
                <a:solidFill>
                  <a:srgbClr val="000000"/>
                </a:solidFill>
                <a:uFill>
                  <a:solidFill>
                    <a:srgbClr val="ffffff"/>
                  </a:solidFill>
                </a:uFill>
                <a:latin typeface="Calibri"/>
              </a:rPr>
              <a:t>c</a:t>
            </a:r>
            <a:r>
              <a:rPr b="0" lang="en-US" sz="4400" spc="-1" strike="noStrike">
                <a:solidFill>
                  <a:srgbClr val="000000"/>
                </a:solidFill>
                <a:uFill>
                  <a:solidFill>
                    <a:srgbClr val="ffffff"/>
                  </a:solidFill>
                </a:uFill>
                <a:latin typeface="Calibri"/>
              </a:rPr>
              <a:t>o</a:t>
            </a:r>
            <a:r>
              <a:rPr b="0" lang="en-US" sz="4400" spc="-1" strike="noStrike">
                <a:solidFill>
                  <a:srgbClr val="000000"/>
                </a:solidFill>
                <a:uFill>
                  <a:solidFill>
                    <a:srgbClr val="ffffff"/>
                  </a:solidFill>
                </a:uFill>
                <a:latin typeface="Calibri"/>
              </a:rPr>
              <a:t>n</a:t>
            </a:r>
            <a:r>
              <a:rPr b="0" lang="en-US" sz="4400" spc="-1" strike="noStrike">
                <a:solidFill>
                  <a:srgbClr val="000000"/>
                </a:solidFill>
                <a:uFill>
                  <a:solidFill>
                    <a:srgbClr val="ffffff"/>
                  </a:solidFill>
                </a:uFill>
                <a:latin typeface="Calibri"/>
              </a:rPr>
              <a:t>d</a:t>
            </a:r>
            <a:endParaRPr b="0" lang="en-US" sz="4400" spc="-1" strike="noStrike">
              <a:solidFill>
                <a:srgbClr val="000000"/>
              </a:solidFill>
              <a:uFill>
                <a:solidFill>
                  <a:srgbClr val="ffffff"/>
                </a:solidFill>
              </a:uFill>
              <a:latin typeface="Calibri"/>
            </a:endParaRPr>
          </a:p>
        </p:txBody>
      </p:sp>
      <p:sp>
        <p:nvSpPr>
          <p:cNvPr id="270" name="TextShape 2"/>
          <p:cNvSpPr txBox="1"/>
          <p:nvPr/>
        </p:nvSpPr>
        <p:spPr>
          <a:xfrm>
            <a:off x="6553080" y="6356520"/>
            <a:ext cx="2133360" cy="364680"/>
          </a:xfrm>
          <a:prstGeom prst="rect">
            <a:avLst/>
          </a:prstGeom>
          <a:noFill/>
          <a:ln>
            <a:noFill/>
          </a:ln>
        </p:spPr>
        <p:txBody>
          <a:bodyPr anchor="ctr"/>
          <a:p>
            <a:pPr algn="r">
              <a:lnSpc>
                <a:spcPct val="100000"/>
              </a:lnSpc>
            </a:pPr>
            <a:fld id="{5BE1BD2F-2B72-47EB-A60E-3F54FA0E4FE3}"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pic>
        <p:nvPicPr>
          <p:cNvPr id="271" name="" descr=""/>
          <p:cNvPicPr/>
          <p:nvPr/>
        </p:nvPicPr>
        <p:blipFill>
          <a:blip r:embed="rId1"/>
          <a:stretch/>
        </p:blipFill>
        <p:spPr>
          <a:xfrm>
            <a:off x="457200" y="2489040"/>
            <a:ext cx="8217000" cy="3365640"/>
          </a:xfrm>
          <a:prstGeom prst="rect">
            <a:avLst/>
          </a:prstGeom>
          <a:ln>
            <a:noFill/>
          </a:ln>
        </p:spPr>
      </p:pic>
      <p:pic>
        <p:nvPicPr>
          <p:cNvPr id="272" name="" descr=""/>
          <p:cNvPicPr/>
          <p:nvPr/>
        </p:nvPicPr>
        <p:blipFill>
          <a:blip r:embed="rId2"/>
          <a:stretch/>
        </p:blipFill>
        <p:spPr>
          <a:xfrm>
            <a:off x="457200" y="4229280"/>
            <a:ext cx="8217000" cy="749160"/>
          </a:xfrm>
          <a:prstGeom prst="rect">
            <a:avLst/>
          </a:prstGeom>
          <a:ln>
            <a:noFill/>
          </a:ln>
        </p:spPr>
      </p:pic>
    </p:spTree>
  </p:cSld>
  <p:timing>
    <p:tnLst>
      <p:par>
        <p:cTn id="94" dur="indefinite" restart="never" nodeType="tmRoot">
          <p:childTnLst>
            <p:seq>
              <p:cTn id="95"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libpcap Format</a:t>
            </a:r>
            <a:endParaRPr b="0" lang="en-US" sz="4400" spc="-1" strike="noStrike">
              <a:solidFill>
                <a:srgbClr val="000000"/>
              </a:solidFill>
              <a:uFill>
                <a:solidFill>
                  <a:srgbClr val="ffffff"/>
                </a:solidFill>
              </a:uFill>
              <a:latin typeface="Calibri"/>
            </a:endParaRPr>
          </a:p>
        </p:txBody>
      </p:sp>
      <p:graphicFrame>
        <p:nvGraphicFramePr>
          <p:cNvPr id="274" name="Table 2"/>
          <p:cNvGraphicFramePr/>
          <p:nvPr/>
        </p:nvGraphicFramePr>
        <p:xfrm>
          <a:off x="457200" y="3214440"/>
          <a:ext cx="8472960" cy="370440"/>
        </p:xfrm>
        <a:graphic>
          <a:graphicData uri="http://schemas.openxmlformats.org/drawingml/2006/table">
            <a:tbl>
              <a:tblPr/>
              <a:tblGrid>
                <a:gridCol w="3295080"/>
                <a:gridCol w="941400"/>
                <a:gridCol w="2353320"/>
                <a:gridCol w="941400"/>
                <a:gridCol w="941760"/>
              </a:tblGrid>
              <a:tr h="370800">
                <a:tc>
                  <a:txBody>
                    <a:bodyPr/>
                    <a:p>
                      <a:pPr algn="ctr">
                        <a:lnSpc>
                          <a:spcPct val="100000"/>
                        </a:lnSpc>
                      </a:pPr>
                      <a:r>
                        <a:rPr b="0" lang="en-US" sz="1800" spc="-1" strike="noStrike">
                          <a:solidFill>
                            <a:srgbClr val="000000"/>
                          </a:solidFill>
                          <a:uFill>
                            <a:solidFill>
                              <a:srgbClr val="ffffff"/>
                            </a:solidFill>
                          </a:uFill>
                          <a:latin typeface="Calibri"/>
                        </a:rPr>
                        <a:t>File</a:t>
                      </a:r>
                      <a:endParaRPr b="0" lang="en-US" sz="1800" spc="-1" strike="noStrike">
                        <a:solidFill>
                          <a:srgbClr val="000000"/>
                        </a:solidFill>
                        <a:uFill>
                          <a:solidFill>
                            <a:srgbClr val="ffffff"/>
                          </a:solidFill>
                        </a:uFill>
                        <a:latin typeface="Arial"/>
                      </a:endParaRPr>
                    </a:p>
                    <a:p>
                      <a:pPr algn="ctr">
                        <a:lnSpc>
                          <a:spcPct val="100000"/>
                        </a:lnSpc>
                      </a:pPr>
                      <a:r>
                        <a:rPr b="0" lang="en-US" sz="1800" spc="-1" strike="noStrike">
                          <a:solidFill>
                            <a:srgbClr val="000000"/>
                          </a:solidFill>
                          <a:uFill>
                            <a:solidFill>
                              <a:srgbClr val="ffffff"/>
                            </a:solidFill>
                          </a:uFill>
                          <a:latin typeface="Calibri"/>
                        </a:rPr>
                        <a:t> </a:t>
                      </a:r>
                      <a:r>
                        <a:rPr b="0" lang="en-US" sz="1800" spc="-1" strike="noStrike">
                          <a:solidFill>
                            <a:srgbClr val="000000"/>
                          </a:solidFill>
                          <a:uFill>
                            <a:solidFill>
                              <a:srgbClr val="ffffff"/>
                            </a:solidFill>
                          </a:uFill>
                          <a:latin typeface="Calibri"/>
                        </a:rPr>
                        <a:t>Header</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uFill>
                            <a:solidFill>
                              <a:srgbClr val="ffffff"/>
                            </a:solidFill>
                          </a:uFill>
                          <a:latin typeface="Calibri"/>
                        </a:rPr>
                        <a:t>Packet</a:t>
                      </a:r>
                      <a:endParaRPr b="0" lang="en-US" sz="1800" spc="-1" strike="noStrike">
                        <a:solidFill>
                          <a:srgbClr val="000000"/>
                        </a:solidFill>
                        <a:uFill>
                          <a:solidFill>
                            <a:srgbClr val="ffffff"/>
                          </a:solidFill>
                        </a:uFill>
                        <a:latin typeface="Arial"/>
                      </a:endParaRPr>
                    </a:p>
                    <a:p>
                      <a:pPr algn="ctr">
                        <a:lnSpc>
                          <a:spcPct val="100000"/>
                        </a:lnSpc>
                      </a:pPr>
                      <a:r>
                        <a:rPr b="0" lang="en-US" sz="1800" spc="-1" strike="noStrike">
                          <a:solidFill>
                            <a:srgbClr val="000000"/>
                          </a:solidFill>
                          <a:uFill>
                            <a:solidFill>
                              <a:srgbClr val="ffffff"/>
                            </a:solidFill>
                          </a:uFill>
                          <a:latin typeface="Calibri"/>
                        </a:rPr>
                        <a:t>Header</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uFill>
                            <a:solidFill>
                              <a:srgbClr val="ffffff"/>
                            </a:solidFill>
                          </a:uFill>
                          <a:latin typeface="Calibri"/>
                        </a:rPr>
                        <a:t>Packet</a:t>
                      </a:r>
                      <a:endParaRPr b="0" lang="en-US" sz="1800" spc="-1" strike="noStrike">
                        <a:solidFill>
                          <a:srgbClr val="000000"/>
                        </a:solidFill>
                        <a:uFill>
                          <a:solidFill>
                            <a:srgbClr val="ffffff"/>
                          </a:solidFill>
                        </a:uFill>
                        <a:latin typeface="Arial"/>
                      </a:endParaRPr>
                    </a:p>
                    <a:p>
                      <a:pPr algn="ctr">
                        <a:lnSpc>
                          <a:spcPct val="100000"/>
                        </a:lnSpc>
                      </a:pPr>
                      <a:r>
                        <a:rPr b="0" lang="en-US" sz="1800" spc="-1" strike="noStrike">
                          <a:solidFill>
                            <a:srgbClr val="000000"/>
                          </a:solidFill>
                          <a:uFill>
                            <a:solidFill>
                              <a:srgbClr val="ffffff"/>
                            </a:solidFill>
                          </a:uFill>
                          <a:latin typeface="Calibri"/>
                        </a:rPr>
                        <a:t> </a:t>
                      </a:r>
                      <a:r>
                        <a:rPr b="0" lang="en-US" sz="1800" spc="-1" strike="noStrike">
                          <a:solidFill>
                            <a:srgbClr val="000000"/>
                          </a:solidFill>
                          <a:uFill>
                            <a:solidFill>
                              <a:srgbClr val="ffffff"/>
                            </a:solidFill>
                          </a:uFill>
                          <a:latin typeface="Calibri"/>
                        </a:rPr>
                        <a:t>Data</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uFill>
                            <a:solidFill>
                              <a:srgbClr val="ffffff"/>
                            </a:solidFill>
                          </a:uFill>
                          <a:latin typeface="Calibri"/>
                        </a:rPr>
                        <a:t>Packet</a:t>
                      </a:r>
                      <a:endParaRPr b="0" lang="en-US" sz="1800" spc="-1" strike="noStrike">
                        <a:solidFill>
                          <a:srgbClr val="000000"/>
                        </a:solidFill>
                        <a:uFill>
                          <a:solidFill>
                            <a:srgbClr val="ffffff"/>
                          </a:solidFill>
                        </a:uFill>
                        <a:latin typeface="Arial"/>
                      </a:endParaRPr>
                    </a:p>
                    <a:p>
                      <a:pPr algn="ctr">
                        <a:lnSpc>
                          <a:spcPct val="100000"/>
                        </a:lnSpc>
                      </a:pPr>
                      <a:r>
                        <a:rPr b="0" lang="en-US" sz="1800" spc="-1" strike="noStrike">
                          <a:solidFill>
                            <a:srgbClr val="000000"/>
                          </a:solidFill>
                          <a:uFill>
                            <a:solidFill>
                              <a:srgbClr val="ffffff"/>
                            </a:solidFill>
                          </a:uFill>
                          <a:latin typeface="Calibri"/>
                        </a:rPr>
                        <a:t>Header</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uFill>
                            <a:solidFill>
                              <a:srgbClr val="ffffff"/>
                            </a:solidFill>
                          </a:uFill>
                          <a:latin typeface="Calibri"/>
                        </a:rPr>
                        <a:t>Packet</a:t>
                      </a:r>
                      <a:endParaRPr b="0" lang="en-US" sz="1800" spc="-1" strike="noStrike">
                        <a:solidFill>
                          <a:srgbClr val="000000"/>
                        </a:solidFill>
                        <a:uFill>
                          <a:solidFill>
                            <a:srgbClr val="ffffff"/>
                          </a:solidFill>
                        </a:uFill>
                        <a:latin typeface="Arial"/>
                      </a:endParaRPr>
                    </a:p>
                    <a:p>
                      <a:pPr algn="ctr">
                        <a:lnSpc>
                          <a:spcPct val="100000"/>
                        </a:lnSpc>
                      </a:pPr>
                      <a:r>
                        <a:rPr b="0" lang="en-US" sz="1800" spc="-1" strike="noStrike">
                          <a:solidFill>
                            <a:srgbClr val="000000"/>
                          </a:solidFill>
                          <a:uFill>
                            <a:solidFill>
                              <a:srgbClr val="ffffff"/>
                            </a:solidFill>
                          </a:uFill>
                          <a:latin typeface="Calibri"/>
                        </a:rPr>
                        <a:t>Data</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275" name="CustomShape 3"/>
          <p:cNvSpPr/>
          <p:nvPr/>
        </p:nvSpPr>
        <p:spPr>
          <a:xfrm rot="5400000">
            <a:off x="1875960" y="2497680"/>
            <a:ext cx="444600" cy="3281400"/>
          </a:xfrm>
          <a:prstGeom prst="rightBrace">
            <a:avLst>
              <a:gd name="adj1" fmla="val 8333"/>
              <a:gd name="adj2" fmla="val 50000"/>
            </a:avLst>
          </a:prstGeom>
          <a:noFill/>
          <a:ln>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76" name="CustomShape 4"/>
          <p:cNvSpPr/>
          <p:nvPr/>
        </p:nvSpPr>
        <p:spPr>
          <a:xfrm>
            <a:off x="457200" y="4366800"/>
            <a:ext cx="3281400" cy="3646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00"/>
                </a:solidFill>
                <a:uFill>
                  <a:solidFill>
                    <a:srgbClr val="ffffff"/>
                  </a:solidFill>
                </a:uFill>
                <a:latin typeface="Calibri"/>
              </a:rPr>
              <a:t>24 bytes</a:t>
            </a:r>
            <a:endParaRPr b="0" lang="en-US" sz="1800" spc="-1" strike="noStrike">
              <a:solidFill>
                <a:srgbClr val="000000"/>
              </a:solidFill>
              <a:uFill>
                <a:solidFill>
                  <a:srgbClr val="ffffff"/>
                </a:solidFill>
              </a:uFill>
              <a:latin typeface="Arial"/>
            </a:endParaRPr>
          </a:p>
        </p:txBody>
      </p:sp>
      <p:sp>
        <p:nvSpPr>
          <p:cNvPr id="277" name="CustomShape 5"/>
          <p:cNvSpPr/>
          <p:nvPr/>
        </p:nvSpPr>
        <p:spPr>
          <a:xfrm flipV="1" rot="16200000">
            <a:off x="3967560" y="2388600"/>
            <a:ext cx="444600" cy="901800"/>
          </a:xfrm>
          <a:prstGeom prst="rightBrace">
            <a:avLst>
              <a:gd name="adj1" fmla="val 8333"/>
              <a:gd name="adj2" fmla="val 50000"/>
            </a:avLst>
          </a:prstGeom>
          <a:noFill/>
          <a:ln>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78" name="CustomShape 6"/>
          <p:cNvSpPr/>
          <p:nvPr/>
        </p:nvSpPr>
        <p:spPr>
          <a:xfrm>
            <a:off x="3738960" y="2179800"/>
            <a:ext cx="901800" cy="3646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00"/>
                </a:solidFill>
                <a:uFill>
                  <a:solidFill>
                    <a:srgbClr val="ffffff"/>
                  </a:solidFill>
                </a:uFill>
                <a:latin typeface="Calibri"/>
              </a:rPr>
              <a:t>4 bytes</a:t>
            </a:r>
            <a:endParaRPr b="0" lang="en-US" sz="1800" spc="-1" strike="noStrike">
              <a:solidFill>
                <a:srgbClr val="000000"/>
              </a:solidFill>
              <a:uFill>
                <a:solidFill>
                  <a:srgbClr val="ffffff"/>
                </a:solidFill>
              </a:uFill>
              <a:latin typeface="Arial"/>
            </a:endParaRPr>
          </a:p>
        </p:txBody>
      </p:sp>
      <p:sp>
        <p:nvSpPr>
          <p:cNvPr id="279" name="CustomShape 7"/>
          <p:cNvSpPr/>
          <p:nvPr/>
        </p:nvSpPr>
        <p:spPr>
          <a:xfrm rot="5400000">
            <a:off x="5671080" y="2986920"/>
            <a:ext cx="444600" cy="2314080"/>
          </a:xfrm>
          <a:prstGeom prst="rightBrace">
            <a:avLst>
              <a:gd name="adj1" fmla="val 8333"/>
              <a:gd name="adj2" fmla="val 50000"/>
            </a:avLst>
          </a:prstGeom>
          <a:noFill/>
          <a:ln>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80" name="CustomShape 8"/>
          <p:cNvSpPr/>
          <p:nvPr/>
        </p:nvSpPr>
        <p:spPr>
          <a:xfrm>
            <a:off x="4735800" y="4372200"/>
            <a:ext cx="2314080" cy="364680"/>
          </a:xfrm>
          <a:prstGeom prst="rect">
            <a:avLst/>
          </a:prstGeom>
          <a:noFill/>
          <a:ln>
            <a:noFill/>
          </a:ln>
        </p:spPr>
        <p:style>
          <a:lnRef idx="0"/>
          <a:fillRef idx="0"/>
          <a:effectRef idx="0"/>
          <a:fontRef idx="minor"/>
        </p:style>
        <p:txBody>
          <a:bodyPr lIns="90000" rIns="90000" tIns="45000" bIns="45000"/>
          <a:p>
            <a:pPr algn="ctr">
              <a:lnSpc>
                <a:spcPct val="100000"/>
              </a:lnSpc>
            </a:pPr>
            <a:r>
              <a:rPr b="0" i="1" lang="en-US" sz="1800" spc="-1" strike="noStrike">
                <a:solidFill>
                  <a:srgbClr val="000000"/>
                </a:solidFill>
                <a:uFill>
                  <a:solidFill>
                    <a:srgbClr val="ffffff"/>
                  </a:solidFill>
                </a:uFill>
                <a:latin typeface="Calibri"/>
              </a:rPr>
              <a:t>x </a:t>
            </a:r>
            <a:r>
              <a:rPr b="0" lang="en-US" sz="1800" spc="-1" strike="noStrike">
                <a:solidFill>
                  <a:srgbClr val="000000"/>
                </a:solidFill>
                <a:uFill>
                  <a:solidFill>
                    <a:srgbClr val="ffffff"/>
                  </a:solidFill>
                </a:uFill>
                <a:latin typeface="Calibri"/>
              </a:rPr>
              <a:t>bytes</a:t>
            </a:r>
            <a:endParaRPr b="0" lang="en-US" sz="1800" spc="-1" strike="noStrike">
              <a:solidFill>
                <a:srgbClr val="000000"/>
              </a:solidFill>
              <a:uFill>
                <a:solidFill>
                  <a:srgbClr val="ffffff"/>
                </a:solidFill>
              </a:uFill>
              <a:latin typeface="Arial"/>
            </a:endParaRPr>
          </a:p>
        </p:txBody>
      </p:sp>
      <p:sp>
        <p:nvSpPr>
          <p:cNvPr id="281" name="CustomShape 9"/>
          <p:cNvSpPr/>
          <p:nvPr/>
        </p:nvSpPr>
        <p:spPr>
          <a:xfrm flipV="1" rot="16200000">
            <a:off x="7279200" y="2388600"/>
            <a:ext cx="444600" cy="901800"/>
          </a:xfrm>
          <a:prstGeom prst="rightBrace">
            <a:avLst>
              <a:gd name="adj1" fmla="val 8333"/>
              <a:gd name="adj2" fmla="val 50000"/>
            </a:avLst>
          </a:prstGeom>
          <a:noFill/>
          <a:ln>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82" name="CustomShape 10"/>
          <p:cNvSpPr/>
          <p:nvPr/>
        </p:nvSpPr>
        <p:spPr>
          <a:xfrm>
            <a:off x="7050600" y="2179800"/>
            <a:ext cx="901800" cy="3646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00"/>
                </a:solidFill>
                <a:uFill>
                  <a:solidFill>
                    <a:srgbClr val="ffffff"/>
                  </a:solidFill>
                </a:uFill>
                <a:latin typeface="Calibri"/>
              </a:rPr>
              <a:t>4 bytes</a:t>
            </a:r>
            <a:endParaRPr b="0" lang="en-US" sz="1800" spc="-1" strike="noStrike">
              <a:solidFill>
                <a:srgbClr val="000000"/>
              </a:solidFill>
              <a:uFill>
                <a:solidFill>
                  <a:srgbClr val="ffffff"/>
                </a:solidFill>
              </a:uFill>
              <a:latin typeface="Arial"/>
            </a:endParaRPr>
          </a:p>
        </p:txBody>
      </p:sp>
      <p:sp>
        <p:nvSpPr>
          <p:cNvPr id="283" name="CustomShape 11"/>
          <p:cNvSpPr/>
          <p:nvPr/>
        </p:nvSpPr>
        <p:spPr>
          <a:xfrm rot="5400000">
            <a:off x="8219520" y="3623040"/>
            <a:ext cx="444600" cy="977400"/>
          </a:xfrm>
          <a:prstGeom prst="rightBrace">
            <a:avLst>
              <a:gd name="adj1" fmla="val 8333"/>
              <a:gd name="adj2" fmla="val 50000"/>
            </a:avLst>
          </a:prstGeom>
          <a:noFill/>
          <a:ln>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84" name="CustomShape 12"/>
          <p:cNvSpPr/>
          <p:nvPr/>
        </p:nvSpPr>
        <p:spPr>
          <a:xfrm>
            <a:off x="7952760" y="4339800"/>
            <a:ext cx="977400" cy="364680"/>
          </a:xfrm>
          <a:prstGeom prst="rect">
            <a:avLst/>
          </a:prstGeom>
          <a:noFill/>
          <a:ln>
            <a:noFill/>
          </a:ln>
        </p:spPr>
        <p:style>
          <a:lnRef idx="0"/>
          <a:fillRef idx="0"/>
          <a:effectRef idx="0"/>
          <a:fontRef idx="minor"/>
        </p:style>
        <p:txBody>
          <a:bodyPr lIns="90000" rIns="90000" tIns="45000" bIns="45000"/>
          <a:p>
            <a:pPr algn="ctr">
              <a:lnSpc>
                <a:spcPct val="100000"/>
              </a:lnSpc>
            </a:pPr>
            <a:r>
              <a:rPr b="0" i="1" lang="en-US" sz="1800" spc="-1" strike="noStrike">
                <a:solidFill>
                  <a:srgbClr val="000000"/>
                </a:solidFill>
                <a:uFill>
                  <a:solidFill>
                    <a:srgbClr val="ffffff"/>
                  </a:solidFill>
                </a:uFill>
                <a:latin typeface="Calibri"/>
              </a:rPr>
              <a:t>y</a:t>
            </a:r>
            <a:r>
              <a:rPr b="0" lang="en-US" sz="1800" spc="-1" strike="noStrike">
                <a:solidFill>
                  <a:srgbClr val="000000"/>
                </a:solidFill>
                <a:uFill>
                  <a:solidFill>
                    <a:srgbClr val="ffffff"/>
                  </a:solidFill>
                </a:uFill>
                <a:latin typeface="Calibri"/>
              </a:rPr>
              <a:t> bytes</a:t>
            </a:r>
            <a:endParaRPr b="0" lang="en-US" sz="1800" spc="-1" strike="noStrike">
              <a:solidFill>
                <a:srgbClr val="000000"/>
              </a:solidFill>
              <a:uFill>
                <a:solidFill>
                  <a:srgbClr val="ffffff"/>
                </a:solidFill>
              </a:uFill>
              <a:latin typeface="Arial"/>
            </a:endParaRPr>
          </a:p>
        </p:txBody>
      </p:sp>
      <p:sp>
        <p:nvSpPr>
          <p:cNvPr id="285" name="TextShape 13"/>
          <p:cNvSpPr txBox="1"/>
          <p:nvPr/>
        </p:nvSpPr>
        <p:spPr>
          <a:xfrm>
            <a:off x="6553080" y="6356520"/>
            <a:ext cx="2133360" cy="364680"/>
          </a:xfrm>
          <a:prstGeom prst="rect">
            <a:avLst/>
          </a:prstGeom>
          <a:noFill/>
          <a:ln>
            <a:noFill/>
          </a:ln>
        </p:spPr>
        <p:txBody>
          <a:bodyPr anchor="ctr"/>
          <a:p>
            <a:pPr algn="r">
              <a:lnSpc>
                <a:spcPct val="100000"/>
              </a:lnSpc>
            </a:pPr>
            <a:fld id="{BA35CA3B-D3D6-4883-A526-4FE13C6706E1}"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96" dur="indefinite" restart="never" nodeType="tmRoot">
          <p:childTnLst>
            <p:seq>
              <p:cTn id="97"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Exercise</a:t>
            </a:r>
            <a:endParaRPr b="0" lang="en-US" sz="4400" spc="-1" strike="noStrike">
              <a:solidFill>
                <a:srgbClr val="000000"/>
              </a:solidFill>
              <a:uFill>
                <a:solidFill>
                  <a:srgbClr val="ffffff"/>
                </a:solidFill>
              </a:uFill>
              <a:latin typeface="Calibri"/>
            </a:endParaRPr>
          </a:p>
        </p:txBody>
      </p:sp>
      <p:sp>
        <p:nvSpPr>
          <p:cNvPr id="287" name="TextShape 2"/>
          <p:cNvSpPr txBox="1"/>
          <p:nvPr/>
        </p:nvSpPr>
        <p:spPr>
          <a:xfrm>
            <a:off x="457200" y="1600200"/>
            <a:ext cx="8229240" cy="4525560"/>
          </a:xfrm>
          <a:prstGeom prst="rect">
            <a:avLst/>
          </a:prstGeom>
          <a:noFill/>
          <a:ln>
            <a:noFill/>
          </a:ln>
        </p:spPr>
        <p:txBody>
          <a:bodyPr/>
          <a:p>
            <a:pPr algn="ctr">
              <a:lnSpc>
                <a:spcPct val="100000"/>
              </a:lnSpc>
              <a:spcBef>
                <a:spcPts val="641"/>
              </a:spcBef>
            </a:pPr>
            <a:r>
              <a:rPr b="0" lang="en-US" sz="3200" spc="-1" strike="noStrike">
                <a:solidFill>
                  <a:srgbClr val="000000"/>
                </a:solidFill>
                <a:uFill>
                  <a:solidFill>
                    <a:srgbClr val="ffffff"/>
                  </a:solidFill>
                </a:uFill>
                <a:latin typeface="Calibri"/>
              </a:rPr>
              <a:t>How much overhead does libpcap incur storing packets for one hour on a saturated simplex 1gbps link with an average packet size of 1500 bytes?</a:t>
            </a:r>
            <a:endParaRPr b="0" lang="en-US" sz="3200" spc="-1" strike="noStrike">
              <a:solidFill>
                <a:srgbClr val="000000"/>
              </a:solidFill>
              <a:uFill>
                <a:solidFill>
                  <a:srgbClr val="ffffff"/>
                </a:solidFill>
              </a:uFill>
              <a:latin typeface="Calibri"/>
            </a:endParaRPr>
          </a:p>
        </p:txBody>
      </p:sp>
      <p:sp>
        <p:nvSpPr>
          <p:cNvPr id="288" name="TextShape 3"/>
          <p:cNvSpPr txBox="1"/>
          <p:nvPr/>
        </p:nvSpPr>
        <p:spPr>
          <a:xfrm>
            <a:off x="6553080" y="6356520"/>
            <a:ext cx="2133360" cy="364680"/>
          </a:xfrm>
          <a:prstGeom prst="rect">
            <a:avLst/>
          </a:prstGeom>
          <a:noFill/>
          <a:ln>
            <a:noFill/>
          </a:ln>
        </p:spPr>
        <p:txBody>
          <a:bodyPr anchor="ctr"/>
          <a:p>
            <a:pPr algn="r">
              <a:lnSpc>
                <a:spcPct val="100000"/>
              </a:lnSpc>
            </a:pPr>
            <a:fld id="{D1842369-1C4A-4906-B107-DCC8C1E35164}"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98" dur="indefinite" restart="never" nodeType="tmRoot">
          <p:childTnLst>
            <p:seq>
              <p:cTn id="99"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C</a:t>
            </a:r>
            <a:r>
              <a:rPr b="0" lang="en-US" sz="4400" spc="-1" strike="noStrike">
                <a:solidFill>
                  <a:srgbClr val="000000"/>
                </a:solidFill>
                <a:uFill>
                  <a:solidFill>
                    <a:srgbClr val="ffffff"/>
                  </a:solidFill>
                </a:uFill>
                <a:latin typeface="Calibri"/>
              </a:rPr>
              <a:t>r</a:t>
            </a:r>
            <a:r>
              <a:rPr b="0" lang="en-US" sz="4400" spc="-1" strike="noStrike">
                <a:solidFill>
                  <a:srgbClr val="000000"/>
                </a:solidFill>
                <a:uFill>
                  <a:solidFill>
                    <a:srgbClr val="ffffff"/>
                  </a:solidFill>
                </a:uFill>
                <a:latin typeface="Calibri"/>
              </a:rPr>
              <a:t>e</a:t>
            </a:r>
            <a:r>
              <a:rPr b="0" lang="en-US" sz="4400" spc="-1" strike="noStrike">
                <a:solidFill>
                  <a:srgbClr val="000000"/>
                </a:solidFill>
                <a:uFill>
                  <a:solidFill>
                    <a:srgbClr val="ffffff"/>
                  </a:solidFill>
                </a:uFill>
                <a:latin typeface="Calibri"/>
              </a:rPr>
              <a:t>a</a:t>
            </a:r>
            <a:r>
              <a:rPr b="0" lang="en-US" sz="4400" spc="-1" strike="noStrike">
                <a:solidFill>
                  <a:srgbClr val="000000"/>
                </a:solidFill>
                <a:uFill>
                  <a:solidFill>
                    <a:srgbClr val="ffffff"/>
                  </a:solidFill>
                </a:uFill>
                <a:latin typeface="Calibri"/>
              </a:rPr>
              <a:t>ti</a:t>
            </a:r>
            <a:r>
              <a:rPr b="0" lang="en-US" sz="4400" spc="-1" strike="noStrike">
                <a:solidFill>
                  <a:srgbClr val="000000"/>
                </a:solidFill>
                <a:uFill>
                  <a:solidFill>
                    <a:srgbClr val="ffffff"/>
                  </a:solidFill>
                </a:uFill>
                <a:latin typeface="Calibri"/>
              </a:rPr>
              <a:t>v</a:t>
            </a:r>
            <a:r>
              <a:rPr b="0" lang="en-US" sz="4400" spc="-1" strike="noStrike">
                <a:solidFill>
                  <a:srgbClr val="000000"/>
                </a:solidFill>
                <a:uFill>
                  <a:solidFill>
                    <a:srgbClr val="ffffff"/>
                  </a:solidFill>
                </a:uFill>
                <a:latin typeface="Calibri"/>
              </a:rPr>
              <a:t>e </a:t>
            </a:r>
            <a:r>
              <a:rPr b="0" lang="en-US" sz="4400" spc="-1" strike="noStrike">
                <a:solidFill>
                  <a:srgbClr val="000000"/>
                </a:solidFill>
                <a:uFill>
                  <a:solidFill>
                    <a:srgbClr val="ffffff"/>
                  </a:solidFill>
                </a:uFill>
                <a:latin typeface="Calibri"/>
              </a:rPr>
              <a:t>C</a:t>
            </a:r>
            <a:r>
              <a:rPr b="0" lang="en-US" sz="4400" spc="-1" strike="noStrike">
                <a:solidFill>
                  <a:srgbClr val="000000"/>
                </a:solidFill>
                <a:uFill>
                  <a:solidFill>
                    <a:srgbClr val="ffffff"/>
                  </a:solidFill>
                </a:uFill>
                <a:latin typeface="Calibri"/>
              </a:rPr>
              <a:t>o</a:t>
            </a:r>
            <a:r>
              <a:rPr b="0" lang="en-US" sz="4400" spc="-1" strike="noStrike">
                <a:solidFill>
                  <a:srgbClr val="000000"/>
                </a:solidFill>
                <a:uFill>
                  <a:solidFill>
                    <a:srgbClr val="ffffff"/>
                  </a:solidFill>
                </a:uFill>
                <a:latin typeface="Calibri"/>
              </a:rPr>
              <a:t>m</a:t>
            </a:r>
            <a:r>
              <a:rPr b="0" lang="en-US" sz="4400" spc="-1" strike="noStrike">
                <a:solidFill>
                  <a:srgbClr val="000000"/>
                </a:solidFill>
                <a:uFill>
                  <a:solidFill>
                    <a:srgbClr val="ffffff"/>
                  </a:solidFill>
                </a:uFill>
                <a:latin typeface="Calibri"/>
              </a:rPr>
              <a:t>m</a:t>
            </a:r>
            <a:r>
              <a:rPr b="0" lang="en-US" sz="4400" spc="-1" strike="noStrike">
                <a:solidFill>
                  <a:srgbClr val="000000"/>
                </a:solidFill>
                <a:uFill>
                  <a:solidFill>
                    <a:srgbClr val="ffffff"/>
                  </a:solidFill>
                </a:uFill>
                <a:latin typeface="Calibri"/>
              </a:rPr>
              <a:t>o</a:t>
            </a:r>
            <a:r>
              <a:rPr b="0" lang="en-US" sz="4400" spc="-1" strike="noStrike">
                <a:solidFill>
                  <a:srgbClr val="000000"/>
                </a:solidFill>
                <a:uFill>
                  <a:solidFill>
                    <a:srgbClr val="ffffff"/>
                  </a:solidFill>
                </a:uFill>
                <a:latin typeface="Calibri"/>
              </a:rPr>
              <a:t>n</a:t>
            </a:r>
            <a:r>
              <a:rPr b="0" lang="en-US" sz="4400" spc="-1" strike="noStrike">
                <a:solidFill>
                  <a:srgbClr val="000000"/>
                </a:solidFill>
                <a:uFill>
                  <a:solidFill>
                    <a:srgbClr val="ffffff"/>
                  </a:solidFill>
                </a:uFill>
                <a:latin typeface="Calibri"/>
              </a:rPr>
              <a:t>s</a:t>
            </a:r>
            <a:endParaRPr b="0" lang="en-US" sz="4400" spc="-1" strike="noStrike">
              <a:solidFill>
                <a:srgbClr val="000000"/>
              </a:solidFill>
              <a:uFill>
                <a:solidFill>
                  <a:srgbClr val="ffffff"/>
                </a:solidFill>
              </a:uFill>
              <a:latin typeface="Calibri"/>
            </a:endParaRPr>
          </a:p>
        </p:txBody>
      </p:sp>
      <p:sp>
        <p:nvSpPr>
          <p:cNvPr id="181" name="TextShape 2"/>
          <p:cNvSpPr txBox="1"/>
          <p:nvPr/>
        </p:nvSpPr>
        <p:spPr>
          <a:xfrm>
            <a:off x="457200" y="1600200"/>
            <a:ext cx="8229240" cy="4525560"/>
          </a:xfrm>
          <a:prstGeom prst="rect">
            <a:avLst/>
          </a:prstGeom>
          <a:noFill/>
          <a:ln>
            <a:noFill/>
          </a:ln>
        </p:spPr>
        <p:txBody>
          <a:bodyPr/>
          <a:p>
            <a:pPr algn="ctr">
              <a:lnSpc>
                <a:spcPct val="100000"/>
              </a:lnSpc>
              <a:spcBef>
                <a:spcPts val="641"/>
              </a:spcBef>
            </a:pPr>
            <a:r>
              <a:rPr b="0" lang="en-US" sz="3200" spc="-1" strike="noStrike">
                <a:solidFill>
                  <a:srgbClr val="000000"/>
                </a:solidFill>
                <a:uFill>
                  <a:solidFill>
                    <a:srgbClr val="ffffff"/>
                  </a:solidFill>
                </a:uFill>
                <a:latin typeface="Calibri"/>
              </a:rPr>
              <a:t>This presentation is licensed under a</a:t>
            </a:r>
            <a:endParaRPr b="0" lang="en-US" sz="3200" spc="-1" strike="noStrike">
              <a:solidFill>
                <a:srgbClr val="000000"/>
              </a:solidFill>
              <a:uFill>
                <a:solidFill>
                  <a:srgbClr val="ffffff"/>
                </a:solidFill>
              </a:uFill>
              <a:latin typeface="Calibri"/>
            </a:endParaRPr>
          </a:p>
          <a:p>
            <a:pPr algn="ctr">
              <a:lnSpc>
                <a:spcPct val="100000"/>
              </a:lnSpc>
              <a:spcBef>
                <a:spcPts val="641"/>
              </a:spcBef>
            </a:pPr>
            <a:endParaRPr b="0" lang="en-US" sz="3200" spc="-1" strike="noStrike">
              <a:solidFill>
                <a:srgbClr val="000000"/>
              </a:solidFill>
              <a:uFill>
                <a:solidFill>
                  <a:srgbClr val="ffffff"/>
                </a:solidFill>
              </a:uFill>
              <a:latin typeface="Calibri"/>
            </a:endParaRPr>
          </a:p>
          <a:p>
            <a:pPr algn="ctr">
              <a:lnSpc>
                <a:spcPct val="100000"/>
              </a:lnSpc>
              <a:spcBef>
                <a:spcPts val="641"/>
              </a:spcBef>
            </a:pPr>
            <a:r>
              <a:rPr b="0" lang="en-US" sz="3200" spc="-1" strike="noStrike">
                <a:solidFill>
                  <a:srgbClr val="000000"/>
                </a:solidFill>
                <a:uFill>
                  <a:solidFill>
                    <a:srgbClr val="ffffff"/>
                  </a:solidFill>
                </a:uFill>
                <a:latin typeface="Calibri"/>
              </a:rPr>
              <a:t>Creative Commons</a:t>
            </a:r>
            <a:endParaRPr b="0" lang="en-US" sz="3200" spc="-1" strike="noStrike">
              <a:solidFill>
                <a:srgbClr val="000000"/>
              </a:solidFill>
              <a:uFill>
                <a:solidFill>
                  <a:srgbClr val="ffffff"/>
                </a:solidFill>
              </a:uFill>
              <a:latin typeface="Calibri"/>
            </a:endParaRPr>
          </a:p>
          <a:p>
            <a:pPr algn="ctr">
              <a:lnSpc>
                <a:spcPct val="100000"/>
              </a:lnSpc>
              <a:spcBef>
                <a:spcPts val="641"/>
              </a:spcBef>
            </a:pPr>
            <a:r>
              <a:rPr b="0" lang="en-US" sz="3200" spc="-1" strike="noStrike">
                <a:solidFill>
                  <a:srgbClr val="000000"/>
                </a:solidFill>
                <a:uFill>
                  <a:solidFill>
                    <a:srgbClr val="ffffff"/>
                  </a:solidFill>
                </a:uFill>
                <a:latin typeface="Calibri"/>
              </a:rPr>
              <a:t>Attribution-NonCommercial-ShareAlike 3.0</a:t>
            </a:r>
            <a:endParaRPr b="0" lang="en-US" sz="3200" spc="-1" strike="noStrike">
              <a:solidFill>
                <a:srgbClr val="000000"/>
              </a:solidFill>
              <a:uFill>
                <a:solidFill>
                  <a:srgbClr val="ffffff"/>
                </a:solidFill>
              </a:uFill>
              <a:latin typeface="Calibri"/>
            </a:endParaRPr>
          </a:p>
          <a:p>
            <a:pPr algn="ctr">
              <a:lnSpc>
                <a:spcPct val="100000"/>
              </a:lnSpc>
              <a:spcBef>
                <a:spcPts val="641"/>
              </a:spcBef>
            </a:pPr>
            <a:r>
              <a:rPr b="0" lang="en-US" sz="3200" spc="-1" strike="noStrike">
                <a:solidFill>
                  <a:srgbClr val="000000"/>
                </a:solidFill>
                <a:uFill>
                  <a:solidFill>
                    <a:srgbClr val="ffffff"/>
                  </a:solidFill>
                </a:uFill>
                <a:latin typeface="Calibri"/>
              </a:rPr>
              <a:t>license</a:t>
            </a:r>
            <a:endParaRPr b="0" lang="en-US" sz="3200" spc="-1" strike="noStrike">
              <a:solidFill>
                <a:srgbClr val="000000"/>
              </a:solidFill>
              <a:uFill>
                <a:solidFill>
                  <a:srgbClr val="ffffff"/>
                </a:solidFill>
              </a:uFill>
              <a:latin typeface="Calibri"/>
            </a:endParaRPr>
          </a:p>
        </p:txBody>
      </p:sp>
      <p:sp>
        <p:nvSpPr>
          <p:cNvPr id="182" name="TextShape 3"/>
          <p:cNvSpPr txBox="1"/>
          <p:nvPr/>
        </p:nvSpPr>
        <p:spPr>
          <a:xfrm>
            <a:off x="6553080" y="6356520"/>
            <a:ext cx="2133360" cy="364680"/>
          </a:xfrm>
          <a:prstGeom prst="rect">
            <a:avLst/>
          </a:prstGeom>
          <a:noFill/>
          <a:ln>
            <a:noFill/>
          </a:ln>
        </p:spPr>
        <p:txBody>
          <a:bodyPr anchor="ctr"/>
          <a:p>
            <a:pPr algn="r">
              <a:lnSpc>
                <a:spcPct val="100000"/>
              </a:lnSpc>
            </a:pPr>
            <a:fld id="{55ADED5F-49F9-4158-8732-143D6623CD67}"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libpcap overhead</a:t>
            </a:r>
            <a:endParaRPr b="0" lang="en-US" sz="4400" spc="-1" strike="noStrike">
              <a:solidFill>
                <a:srgbClr val="000000"/>
              </a:solidFill>
              <a:uFill>
                <a:solidFill>
                  <a:srgbClr val="ffffff"/>
                </a:solidFill>
              </a:uFill>
              <a:latin typeface="Calibri"/>
            </a:endParaRPr>
          </a:p>
        </p:txBody>
      </p:sp>
      <p:graphicFrame>
        <p:nvGraphicFramePr>
          <p:cNvPr id="290" name="Table 2"/>
          <p:cNvGraphicFramePr/>
          <p:nvPr/>
        </p:nvGraphicFramePr>
        <p:xfrm>
          <a:off x="457200" y="1717560"/>
          <a:ext cx="8229240" cy="3647520"/>
        </p:xfrm>
        <a:graphic>
          <a:graphicData uri="http://schemas.openxmlformats.org/drawingml/2006/table">
            <a:tbl>
              <a:tblPr/>
              <a:tblGrid>
                <a:gridCol w="2304720"/>
                <a:gridCol w="1974600"/>
                <a:gridCol w="1974600"/>
                <a:gridCol w="1975320"/>
              </a:tblGrid>
              <a:tr h="741240">
                <a:tc>
                  <a:txBody>
                    <a:bodyPr lIns="12600" rIns="12600" tIns="12600" bIns="0" anchor="b"/>
                    <a:p>
                      <a:pPr algn="ctr">
                        <a:lnSpc>
                          <a:spcPct val="100000"/>
                        </a:lnSpc>
                      </a:pPr>
                      <a:r>
                        <a:rPr b="1" lang="en-US" sz="2400" spc="-1" strike="noStrike">
                          <a:solidFill>
                            <a:srgbClr val="ffffff"/>
                          </a:solidFill>
                          <a:uFill>
                            <a:solidFill>
                              <a:srgbClr val="ffffff"/>
                            </a:solidFill>
                          </a:uFill>
                          <a:latin typeface="Calibri"/>
                        </a:rPr>
                        <a:t>Avg. Packet Size (bytes)</a:t>
                      </a:r>
                      <a:endParaRPr b="0" lang="en-US" sz="2400" spc="-1" strike="noStrike">
                        <a:solidFill>
                          <a:srgbClr val="000000"/>
                        </a:solidFill>
                        <a:uFill>
                          <a:solidFill>
                            <a:srgbClr val="ffffff"/>
                          </a:solidFill>
                        </a:uFill>
                        <a:latin typeface="Arial"/>
                      </a:endParaRPr>
                    </a:p>
                  </a:txBody>
                  <a:tcPr marL="12600" marR="12600">
                    <a:lnL w="12240">
                      <a:solidFill>
                        <a:srgbClr val="c0504d"/>
                      </a:solidFill>
                    </a:lnL>
                    <a:lnR w="12240">
                      <a:solidFill>
                        <a:srgbClr val="c0504d"/>
                      </a:solidFill>
                    </a:lnR>
                    <a:lnT w="12240">
                      <a:solidFill>
                        <a:srgbClr val="c0504d"/>
                      </a:solidFill>
                    </a:lnT>
                    <a:lnB w="12240">
                      <a:solidFill>
                        <a:srgbClr val="000000"/>
                      </a:solidFill>
                    </a:lnB>
                    <a:solidFill>
                      <a:srgbClr val="c0504d"/>
                    </a:solidFill>
                  </a:tcPr>
                </a:tc>
                <a:tc>
                  <a:txBody>
                    <a:bodyPr lIns="12600" rIns="12600" tIns="12600" bIns="0" anchor="b"/>
                    <a:p>
                      <a:pPr algn="ctr">
                        <a:lnSpc>
                          <a:spcPct val="100000"/>
                        </a:lnSpc>
                      </a:pPr>
                      <a:r>
                        <a:rPr b="1" lang="en-US" sz="2400" spc="-1" strike="noStrike">
                          <a:solidFill>
                            <a:srgbClr val="ffffff"/>
                          </a:solidFill>
                          <a:uFill>
                            <a:solidFill>
                              <a:srgbClr val="ffffff"/>
                            </a:solidFill>
                          </a:uFill>
                          <a:latin typeface="Calibri"/>
                        </a:rPr>
                        <a:t>Packets Per Second</a:t>
                      </a:r>
                      <a:endParaRPr b="0" lang="en-US" sz="2400" spc="-1" strike="noStrike">
                        <a:solidFill>
                          <a:srgbClr val="000000"/>
                        </a:solidFill>
                        <a:uFill>
                          <a:solidFill>
                            <a:srgbClr val="ffffff"/>
                          </a:solidFill>
                        </a:uFill>
                        <a:latin typeface="Arial"/>
                      </a:endParaRPr>
                    </a:p>
                  </a:txBody>
                  <a:tcPr marL="12600" marR="12600">
                    <a:lnL w="12240">
                      <a:solidFill>
                        <a:srgbClr val="c0504d"/>
                      </a:solidFill>
                    </a:lnL>
                    <a:lnR w="12240">
                      <a:solidFill>
                        <a:srgbClr val="c0504d"/>
                      </a:solidFill>
                    </a:lnR>
                    <a:lnT w="12240">
                      <a:solidFill>
                        <a:srgbClr val="c0504d"/>
                      </a:solidFill>
                    </a:lnT>
                    <a:lnB w="12240">
                      <a:solidFill>
                        <a:srgbClr val="000000"/>
                      </a:solidFill>
                    </a:lnB>
                    <a:solidFill>
                      <a:srgbClr val="c0504d"/>
                    </a:solidFill>
                  </a:tcPr>
                </a:tc>
                <a:tc>
                  <a:txBody>
                    <a:bodyPr lIns="12600" rIns="12600" tIns="12600" bIns="0" anchor="b"/>
                    <a:p>
                      <a:pPr algn="ctr">
                        <a:lnSpc>
                          <a:spcPct val="100000"/>
                        </a:lnSpc>
                      </a:pPr>
                      <a:r>
                        <a:rPr b="1" lang="en-US" sz="2400" spc="-1" strike="noStrike">
                          <a:solidFill>
                            <a:srgbClr val="ffffff"/>
                          </a:solidFill>
                          <a:uFill>
                            <a:solidFill>
                              <a:srgbClr val="ffffff"/>
                            </a:solidFill>
                          </a:uFill>
                          <a:latin typeface="Calibri"/>
                        </a:rPr>
                        <a:t>Overhead </a:t>
                      </a:r>
                      <a:endParaRPr b="0" lang="en-US" sz="2400" spc="-1" strike="noStrike">
                        <a:solidFill>
                          <a:srgbClr val="000000"/>
                        </a:solidFill>
                        <a:uFill>
                          <a:solidFill>
                            <a:srgbClr val="ffffff"/>
                          </a:solidFill>
                        </a:uFill>
                        <a:latin typeface="Arial"/>
                      </a:endParaRPr>
                    </a:p>
                    <a:p>
                      <a:pPr algn="ctr">
                        <a:lnSpc>
                          <a:spcPct val="100000"/>
                        </a:lnSpc>
                      </a:pPr>
                      <a:r>
                        <a:rPr b="1" lang="en-US" sz="2400" spc="-1" strike="noStrike">
                          <a:solidFill>
                            <a:srgbClr val="ffffff"/>
                          </a:solidFill>
                          <a:uFill>
                            <a:solidFill>
                              <a:srgbClr val="ffffff"/>
                            </a:solidFill>
                          </a:uFill>
                          <a:latin typeface="Calibri"/>
                        </a:rPr>
                        <a:t>(MB/s)</a:t>
                      </a:r>
                      <a:endParaRPr b="0" lang="en-US" sz="2400" spc="-1" strike="noStrike">
                        <a:solidFill>
                          <a:srgbClr val="000000"/>
                        </a:solidFill>
                        <a:uFill>
                          <a:solidFill>
                            <a:srgbClr val="ffffff"/>
                          </a:solidFill>
                        </a:uFill>
                        <a:latin typeface="Arial"/>
                      </a:endParaRPr>
                    </a:p>
                  </a:txBody>
                  <a:tcPr marL="12600" marR="12600">
                    <a:lnL w="12240">
                      <a:solidFill>
                        <a:srgbClr val="c0504d"/>
                      </a:solidFill>
                    </a:lnL>
                    <a:lnR w="12240">
                      <a:solidFill>
                        <a:srgbClr val="c0504d"/>
                      </a:solidFill>
                    </a:lnR>
                    <a:lnT w="12240">
                      <a:solidFill>
                        <a:srgbClr val="c0504d"/>
                      </a:solidFill>
                    </a:lnT>
                    <a:lnB w="12240">
                      <a:solidFill>
                        <a:srgbClr val="000000"/>
                      </a:solidFill>
                    </a:lnB>
                    <a:solidFill>
                      <a:srgbClr val="c0504d"/>
                    </a:solidFill>
                  </a:tcPr>
                </a:tc>
                <a:tc>
                  <a:txBody>
                    <a:bodyPr lIns="12600" rIns="12600" tIns="12600" bIns="0" anchor="b"/>
                    <a:p>
                      <a:pPr algn="ctr">
                        <a:lnSpc>
                          <a:spcPct val="100000"/>
                        </a:lnSpc>
                      </a:pPr>
                      <a:r>
                        <a:rPr b="1" lang="en-US" sz="2400" spc="-1" strike="noStrike">
                          <a:solidFill>
                            <a:srgbClr val="ffffff"/>
                          </a:solidFill>
                          <a:uFill>
                            <a:solidFill>
                              <a:srgbClr val="ffffff"/>
                            </a:solidFill>
                          </a:uFill>
                          <a:latin typeface="Calibri"/>
                        </a:rPr>
                        <a:t>Overhead </a:t>
                      </a:r>
                      <a:endParaRPr b="0" lang="en-US" sz="2400" spc="-1" strike="noStrike">
                        <a:solidFill>
                          <a:srgbClr val="000000"/>
                        </a:solidFill>
                        <a:uFill>
                          <a:solidFill>
                            <a:srgbClr val="ffffff"/>
                          </a:solidFill>
                        </a:uFill>
                        <a:latin typeface="Arial"/>
                      </a:endParaRPr>
                    </a:p>
                    <a:p>
                      <a:pPr algn="ctr">
                        <a:lnSpc>
                          <a:spcPct val="100000"/>
                        </a:lnSpc>
                      </a:pPr>
                      <a:r>
                        <a:rPr b="1" lang="en-US" sz="2400" spc="-1" strike="noStrike">
                          <a:solidFill>
                            <a:srgbClr val="ffffff"/>
                          </a:solidFill>
                          <a:uFill>
                            <a:solidFill>
                              <a:srgbClr val="ffffff"/>
                            </a:solidFill>
                          </a:uFill>
                          <a:latin typeface="Calibri"/>
                        </a:rPr>
                        <a:t>(GB / day)</a:t>
                      </a:r>
                      <a:endParaRPr b="0" lang="en-US" sz="2400" spc="-1" strike="noStrike">
                        <a:solidFill>
                          <a:srgbClr val="000000"/>
                        </a:solidFill>
                        <a:uFill>
                          <a:solidFill>
                            <a:srgbClr val="ffffff"/>
                          </a:solidFill>
                        </a:uFill>
                        <a:latin typeface="Arial"/>
                      </a:endParaRPr>
                    </a:p>
                  </a:txBody>
                  <a:tcPr marL="12600" marR="12600">
                    <a:lnL w="12240">
                      <a:solidFill>
                        <a:srgbClr val="c0504d"/>
                      </a:solidFill>
                    </a:lnL>
                    <a:lnR w="12240">
                      <a:solidFill>
                        <a:srgbClr val="c0504d"/>
                      </a:solidFill>
                    </a:lnR>
                    <a:lnT w="12240">
                      <a:solidFill>
                        <a:srgbClr val="c0504d"/>
                      </a:solidFill>
                    </a:lnT>
                    <a:lnB w="12240">
                      <a:solidFill>
                        <a:srgbClr val="000000"/>
                      </a:solidFill>
                    </a:lnB>
                    <a:solidFill>
                      <a:srgbClr val="c0504d"/>
                    </a:solidFill>
                  </a:tcPr>
                </a:tc>
              </a:tr>
              <a:tr h="726480">
                <a:tc>
                  <a:txBody>
                    <a:bodyPr lIns="12600" rIns="12600" tIns="12600" bIns="0" anchor="b"/>
                    <a:p>
                      <a:pPr algn="r">
                        <a:lnSpc>
                          <a:spcPct val="100000"/>
                        </a:lnSpc>
                      </a:pPr>
                      <a:r>
                        <a:rPr b="0" lang="en-US" sz="2800" spc="-1" strike="noStrike">
                          <a:solidFill>
                            <a:srgbClr val="000000"/>
                          </a:solidFill>
                          <a:uFill>
                            <a:solidFill>
                              <a:srgbClr val="ffffff"/>
                            </a:solidFill>
                          </a:uFill>
                          <a:latin typeface="Calibri"/>
                        </a:rPr>
                        <a:t>64</a:t>
                      </a:r>
                      <a:endParaRPr b="0" lang="en-US" sz="2800" spc="-1" strike="noStrike">
                        <a:solidFill>
                          <a:srgbClr val="000000"/>
                        </a:solidFill>
                        <a:uFill>
                          <a:solidFill>
                            <a:srgbClr val="ffffff"/>
                          </a:solidFill>
                        </a:uFill>
                        <a:latin typeface="Arial"/>
                      </a:endParaRPr>
                    </a:p>
                  </a:txBody>
                  <a:tcPr marL="12600" marR="12600">
                    <a:lnL w="12240">
                      <a:solidFill>
                        <a:srgbClr val="000000"/>
                      </a:solidFill>
                    </a:lnL>
                    <a:lnR w="12240">
                      <a:solidFill>
                        <a:srgbClr val="000000"/>
                      </a:solidFill>
                    </a:lnR>
                    <a:lnT w="12240">
                      <a:solidFill>
                        <a:srgbClr val="000000"/>
                      </a:solidFill>
                    </a:lnT>
                    <a:lnB w="12240">
                      <a:solidFill>
                        <a:srgbClr val="000000"/>
                      </a:solidFill>
                    </a:lnB>
                    <a:solidFill>
                      <a:srgbClr val="f4e9e9"/>
                    </a:solidFill>
                  </a:tcPr>
                </a:tc>
                <a:tc>
                  <a:txBody>
                    <a:bodyPr lIns="12600" rIns="12600" tIns="12600" bIns="0" anchor="b"/>
                    <a:p>
                      <a:pPr algn="r">
                        <a:lnSpc>
                          <a:spcPct val="100000"/>
                        </a:lnSpc>
                      </a:pPr>
                      <a:r>
                        <a:rPr b="0" lang="en-US" sz="2800" spc="-1" strike="noStrike">
                          <a:solidFill>
                            <a:srgbClr val="000000"/>
                          </a:solidFill>
                          <a:uFill>
                            <a:solidFill>
                              <a:srgbClr val="ffffff"/>
                            </a:solidFill>
                          </a:uFill>
                          <a:latin typeface="Calibri"/>
                        </a:rPr>
                        <a:t>1,953,125</a:t>
                      </a:r>
                      <a:endParaRPr b="0" lang="en-US" sz="2800" spc="-1" strike="noStrike">
                        <a:solidFill>
                          <a:srgbClr val="000000"/>
                        </a:solidFill>
                        <a:uFill>
                          <a:solidFill>
                            <a:srgbClr val="ffffff"/>
                          </a:solidFill>
                        </a:uFill>
                        <a:latin typeface="Arial"/>
                      </a:endParaRPr>
                    </a:p>
                  </a:txBody>
                  <a:tcPr marL="12600" marR="12600">
                    <a:lnL w="12240">
                      <a:solidFill>
                        <a:srgbClr val="000000"/>
                      </a:solidFill>
                    </a:lnL>
                    <a:lnR w="12240">
                      <a:solidFill>
                        <a:srgbClr val="000000"/>
                      </a:solidFill>
                    </a:lnR>
                    <a:lnT w="12240">
                      <a:solidFill>
                        <a:srgbClr val="000000"/>
                      </a:solidFill>
                    </a:lnT>
                    <a:lnB w="12240">
                      <a:solidFill>
                        <a:srgbClr val="000000"/>
                      </a:solidFill>
                    </a:lnB>
                    <a:solidFill>
                      <a:srgbClr val="f4e9e9"/>
                    </a:solidFill>
                  </a:tcPr>
                </a:tc>
                <a:tc>
                  <a:txBody>
                    <a:bodyPr lIns="12600" rIns="12600" tIns="12600" bIns="0" anchor="b"/>
                    <a:p>
                      <a:pPr algn="r">
                        <a:lnSpc>
                          <a:spcPct val="100000"/>
                        </a:lnSpc>
                      </a:pPr>
                      <a:r>
                        <a:rPr b="0" lang="en-US" sz="2800" spc="-1" strike="noStrike">
                          <a:solidFill>
                            <a:srgbClr val="000000"/>
                          </a:solidFill>
                          <a:uFill>
                            <a:solidFill>
                              <a:srgbClr val="ffffff"/>
                            </a:solidFill>
                          </a:uFill>
                          <a:latin typeface="Calibri"/>
                        </a:rPr>
                        <a:t>7.45</a:t>
                      </a:r>
                      <a:endParaRPr b="0" lang="en-US" sz="2800" spc="-1" strike="noStrike">
                        <a:solidFill>
                          <a:srgbClr val="000000"/>
                        </a:solidFill>
                        <a:uFill>
                          <a:solidFill>
                            <a:srgbClr val="ffffff"/>
                          </a:solidFill>
                        </a:uFill>
                        <a:latin typeface="Arial"/>
                      </a:endParaRPr>
                    </a:p>
                  </a:txBody>
                  <a:tcPr marL="12600" marR="12600">
                    <a:lnL w="12240">
                      <a:solidFill>
                        <a:srgbClr val="000000"/>
                      </a:solidFill>
                    </a:lnL>
                    <a:lnR w="12240">
                      <a:solidFill>
                        <a:srgbClr val="000000"/>
                      </a:solidFill>
                    </a:lnR>
                    <a:lnT w="12240">
                      <a:solidFill>
                        <a:srgbClr val="000000"/>
                      </a:solidFill>
                    </a:lnT>
                    <a:lnB w="12240">
                      <a:solidFill>
                        <a:srgbClr val="000000"/>
                      </a:solidFill>
                    </a:lnB>
                    <a:solidFill>
                      <a:srgbClr val="f4e9e9"/>
                    </a:solidFill>
                  </a:tcPr>
                </a:tc>
                <a:tc>
                  <a:txBody>
                    <a:bodyPr lIns="12600" rIns="12600" tIns="12600" bIns="0" anchor="b"/>
                    <a:p>
                      <a:pPr algn="r">
                        <a:lnSpc>
                          <a:spcPct val="100000"/>
                        </a:lnSpc>
                      </a:pPr>
                      <a:r>
                        <a:rPr b="0" lang="en-US" sz="2800" spc="-1" strike="noStrike">
                          <a:solidFill>
                            <a:srgbClr val="000000"/>
                          </a:solidFill>
                          <a:uFill>
                            <a:solidFill>
                              <a:srgbClr val="ffffff"/>
                            </a:solidFill>
                          </a:uFill>
                          <a:latin typeface="Calibri"/>
                        </a:rPr>
                        <a:t>628.64</a:t>
                      </a:r>
                      <a:endParaRPr b="0" lang="en-US" sz="2800" spc="-1" strike="noStrike">
                        <a:solidFill>
                          <a:srgbClr val="000000"/>
                        </a:solidFill>
                        <a:uFill>
                          <a:solidFill>
                            <a:srgbClr val="ffffff"/>
                          </a:solidFill>
                        </a:uFill>
                        <a:latin typeface="Arial"/>
                      </a:endParaRPr>
                    </a:p>
                  </a:txBody>
                  <a:tcPr marL="12600" marR="12600">
                    <a:lnL w="12240">
                      <a:solidFill>
                        <a:srgbClr val="000000"/>
                      </a:solidFill>
                    </a:lnL>
                    <a:lnR w="12240">
                      <a:solidFill>
                        <a:srgbClr val="000000"/>
                      </a:solidFill>
                    </a:lnR>
                    <a:lnT w="12240">
                      <a:solidFill>
                        <a:srgbClr val="000000"/>
                      </a:solidFill>
                    </a:lnT>
                    <a:lnB w="12240">
                      <a:solidFill>
                        <a:srgbClr val="000000"/>
                      </a:solidFill>
                    </a:lnB>
                    <a:solidFill>
                      <a:srgbClr val="f4e9e9"/>
                    </a:solidFill>
                  </a:tcPr>
                </a:tc>
              </a:tr>
              <a:tr h="726480">
                <a:tc>
                  <a:txBody>
                    <a:bodyPr lIns="12600" rIns="12600" tIns="12600" bIns="0" anchor="b"/>
                    <a:p>
                      <a:pPr algn="r">
                        <a:lnSpc>
                          <a:spcPct val="100000"/>
                        </a:lnSpc>
                      </a:pPr>
                      <a:r>
                        <a:rPr b="0" lang="en-US" sz="2800" spc="-1" strike="noStrike">
                          <a:solidFill>
                            <a:srgbClr val="000000"/>
                          </a:solidFill>
                          <a:uFill>
                            <a:solidFill>
                              <a:srgbClr val="ffffff"/>
                            </a:solidFill>
                          </a:uFill>
                          <a:latin typeface="Calibri"/>
                        </a:rPr>
                        <a:t>1500</a:t>
                      </a:r>
                      <a:endParaRPr b="0" lang="en-US" sz="2800" spc="-1" strike="noStrike">
                        <a:solidFill>
                          <a:srgbClr val="000000"/>
                        </a:solidFill>
                        <a:uFill>
                          <a:solidFill>
                            <a:srgbClr val="ffffff"/>
                          </a:solidFill>
                        </a:uFill>
                        <a:latin typeface="Arial"/>
                      </a:endParaRPr>
                    </a:p>
                  </a:txBody>
                  <a:tcPr marL="12600" marR="1260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2600" rIns="12600" tIns="12600" bIns="0" anchor="b"/>
                    <a:p>
                      <a:pPr algn="r">
                        <a:lnSpc>
                          <a:spcPct val="100000"/>
                        </a:lnSpc>
                      </a:pPr>
                      <a:r>
                        <a:rPr b="0" lang="en-US" sz="2800" spc="-1" strike="noStrike">
                          <a:solidFill>
                            <a:srgbClr val="000000"/>
                          </a:solidFill>
                          <a:uFill>
                            <a:solidFill>
                              <a:srgbClr val="ffffff"/>
                            </a:solidFill>
                          </a:uFill>
                          <a:latin typeface="Calibri"/>
                        </a:rPr>
                        <a:t>83,333</a:t>
                      </a:r>
                      <a:endParaRPr b="0" lang="en-US" sz="2800" spc="-1" strike="noStrike">
                        <a:solidFill>
                          <a:srgbClr val="000000"/>
                        </a:solidFill>
                        <a:uFill>
                          <a:solidFill>
                            <a:srgbClr val="ffffff"/>
                          </a:solidFill>
                        </a:uFill>
                        <a:latin typeface="Arial"/>
                      </a:endParaRPr>
                    </a:p>
                  </a:txBody>
                  <a:tcPr marL="12600" marR="1260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2600" rIns="12600" tIns="12600" bIns="0" anchor="b"/>
                    <a:p>
                      <a:pPr algn="r">
                        <a:lnSpc>
                          <a:spcPct val="100000"/>
                        </a:lnSpc>
                      </a:pPr>
                      <a:r>
                        <a:rPr b="0" lang="en-US" sz="2800" spc="-1" strike="noStrike">
                          <a:solidFill>
                            <a:srgbClr val="000000"/>
                          </a:solidFill>
                          <a:uFill>
                            <a:solidFill>
                              <a:srgbClr val="ffffff"/>
                            </a:solidFill>
                          </a:uFill>
                          <a:latin typeface="Calibri"/>
                        </a:rPr>
                        <a:t>0.32</a:t>
                      </a:r>
                      <a:endParaRPr b="0" lang="en-US" sz="2800" spc="-1" strike="noStrike">
                        <a:solidFill>
                          <a:srgbClr val="000000"/>
                        </a:solidFill>
                        <a:uFill>
                          <a:solidFill>
                            <a:srgbClr val="ffffff"/>
                          </a:solidFill>
                        </a:uFill>
                        <a:latin typeface="Arial"/>
                      </a:endParaRPr>
                    </a:p>
                  </a:txBody>
                  <a:tcPr marL="12600" marR="1260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2600" rIns="12600" tIns="12600" bIns="0" anchor="b"/>
                    <a:p>
                      <a:pPr algn="r">
                        <a:lnSpc>
                          <a:spcPct val="100000"/>
                        </a:lnSpc>
                      </a:pPr>
                      <a:r>
                        <a:rPr b="0" lang="en-US" sz="2800" spc="-1" strike="noStrike">
                          <a:solidFill>
                            <a:srgbClr val="000000"/>
                          </a:solidFill>
                          <a:uFill>
                            <a:solidFill>
                              <a:srgbClr val="ffffff"/>
                            </a:solidFill>
                          </a:uFill>
                          <a:latin typeface="Calibri"/>
                        </a:rPr>
                        <a:t>26.82</a:t>
                      </a:r>
                      <a:endParaRPr b="0" lang="en-US" sz="2800" spc="-1" strike="noStrike">
                        <a:solidFill>
                          <a:srgbClr val="000000"/>
                        </a:solidFill>
                        <a:uFill>
                          <a:solidFill>
                            <a:srgbClr val="ffffff"/>
                          </a:solidFill>
                        </a:uFill>
                        <a:latin typeface="Arial"/>
                      </a:endParaRPr>
                    </a:p>
                  </a:txBody>
                  <a:tcPr marL="12600" marR="1260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726480">
                <a:tc>
                  <a:txBody>
                    <a:bodyPr lIns="12600" rIns="12600" tIns="12600" bIns="0" anchor="b"/>
                    <a:p>
                      <a:pPr algn="r">
                        <a:lnSpc>
                          <a:spcPct val="100000"/>
                        </a:lnSpc>
                      </a:pPr>
                      <a:r>
                        <a:rPr b="0" lang="en-US" sz="2800" spc="-1" strike="noStrike">
                          <a:solidFill>
                            <a:srgbClr val="000000"/>
                          </a:solidFill>
                          <a:uFill>
                            <a:solidFill>
                              <a:srgbClr val="ffffff"/>
                            </a:solidFill>
                          </a:uFill>
                          <a:latin typeface="Calibri"/>
                        </a:rPr>
                        <a:t>7981</a:t>
                      </a:r>
                      <a:endParaRPr b="0" lang="en-US" sz="2800" spc="-1" strike="noStrike">
                        <a:solidFill>
                          <a:srgbClr val="000000"/>
                        </a:solidFill>
                        <a:uFill>
                          <a:solidFill>
                            <a:srgbClr val="ffffff"/>
                          </a:solidFill>
                        </a:uFill>
                        <a:latin typeface="Arial"/>
                      </a:endParaRPr>
                    </a:p>
                  </a:txBody>
                  <a:tcPr marL="12600" marR="12600">
                    <a:lnL w="12240">
                      <a:solidFill>
                        <a:srgbClr val="000000"/>
                      </a:solidFill>
                    </a:lnL>
                    <a:lnR w="12240">
                      <a:solidFill>
                        <a:srgbClr val="000000"/>
                      </a:solidFill>
                    </a:lnR>
                    <a:lnT w="12240">
                      <a:solidFill>
                        <a:srgbClr val="000000"/>
                      </a:solidFill>
                    </a:lnT>
                    <a:lnB w="12240">
                      <a:solidFill>
                        <a:srgbClr val="000000"/>
                      </a:solidFill>
                    </a:lnB>
                    <a:solidFill>
                      <a:srgbClr val="f4e9e9"/>
                    </a:solidFill>
                  </a:tcPr>
                </a:tc>
                <a:tc>
                  <a:txBody>
                    <a:bodyPr lIns="12600" rIns="12600" tIns="12600" bIns="0" anchor="b"/>
                    <a:p>
                      <a:pPr algn="r">
                        <a:lnSpc>
                          <a:spcPct val="100000"/>
                        </a:lnSpc>
                      </a:pPr>
                      <a:r>
                        <a:rPr b="0" lang="en-US" sz="2800" spc="-1" strike="noStrike">
                          <a:solidFill>
                            <a:srgbClr val="000000"/>
                          </a:solidFill>
                          <a:uFill>
                            <a:solidFill>
                              <a:srgbClr val="ffffff"/>
                            </a:solidFill>
                          </a:uFill>
                          <a:latin typeface="Calibri"/>
                        </a:rPr>
                        <a:t>15,662</a:t>
                      </a:r>
                      <a:endParaRPr b="0" lang="en-US" sz="2800" spc="-1" strike="noStrike">
                        <a:solidFill>
                          <a:srgbClr val="000000"/>
                        </a:solidFill>
                        <a:uFill>
                          <a:solidFill>
                            <a:srgbClr val="ffffff"/>
                          </a:solidFill>
                        </a:uFill>
                        <a:latin typeface="Arial"/>
                      </a:endParaRPr>
                    </a:p>
                  </a:txBody>
                  <a:tcPr marL="12600" marR="12600">
                    <a:lnL w="12240">
                      <a:solidFill>
                        <a:srgbClr val="000000"/>
                      </a:solidFill>
                    </a:lnL>
                    <a:lnR w="12240">
                      <a:solidFill>
                        <a:srgbClr val="000000"/>
                      </a:solidFill>
                    </a:lnR>
                    <a:lnT w="12240">
                      <a:solidFill>
                        <a:srgbClr val="000000"/>
                      </a:solidFill>
                    </a:lnT>
                    <a:lnB w="12240">
                      <a:solidFill>
                        <a:srgbClr val="000000"/>
                      </a:solidFill>
                    </a:lnB>
                    <a:solidFill>
                      <a:srgbClr val="f4e9e9"/>
                    </a:solidFill>
                  </a:tcPr>
                </a:tc>
                <a:tc>
                  <a:txBody>
                    <a:bodyPr lIns="12600" rIns="12600" tIns="12600" bIns="0" anchor="b"/>
                    <a:p>
                      <a:pPr algn="r">
                        <a:lnSpc>
                          <a:spcPct val="100000"/>
                        </a:lnSpc>
                      </a:pPr>
                      <a:r>
                        <a:rPr b="0" lang="en-US" sz="2800" spc="-1" strike="noStrike">
                          <a:solidFill>
                            <a:srgbClr val="000000"/>
                          </a:solidFill>
                          <a:uFill>
                            <a:solidFill>
                              <a:srgbClr val="ffffff"/>
                            </a:solidFill>
                          </a:uFill>
                          <a:latin typeface="Calibri"/>
                        </a:rPr>
                        <a:t>0.06</a:t>
                      </a:r>
                      <a:endParaRPr b="0" lang="en-US" sz="2800" spc="-1" strike="noStrike">
                        <a:solidFill>
                          <a:srgbClr val="000000"/>
                        </a:solidFill>
                        <a:uFill>
                          <a:solidFill>
                            <a:srgbClr val="ffffff"/>
                          </a:solidFill>
                        </a:uFill>
                        <a:latin typeface="Arial"/>
                      </a:endParaRPr>
                    </a:p>
                  </a:txBody>
                  <a:tcPr marL="12600" marR="12600">
                    <a:lnL w="12240">
                      <a:solidFill>
                        <a:srgbClr val="000000"/>
                      </a:solidFill>
                    </a:lnL>
                    <a:lnR w="12240">
                      <a:solidFill>
                        <a:srgbClr val="000000"/>
                      </a:solidFill>
                    </a:lnR>
                    <a:lnT w="12240">
                      <a:solidFill>
                        <a:srgbClr val="000000"/>
                      </a:solidFill>
                    </a:lnT>
                    <a:lnB w="12240">
                      <a:solidFill>
                        <a:srgbClr val="000000"/>
                      </a:solidFill>
                    </a:lnB>
                    <a:solidFill>
                      <a:srgbClr val="f4e9e9"/>
                    </a:solidFill>
                  </a:tcPr>
                </a:tc>
                <a:tc>
                  <a:txBody>
                    <a:bodyPr lIns="12600" rIns="12600" tIns="12600" bIns="0" anchor="b"/>
                    <a:p>
                      <a:pPr algn="r">
                        <a:lnSpc>
                          <a:spcPct val="100000"/>
                        </a:lnSpc>
                      </a:pPr>
                      <a:r>
                        <a:rPr b="0" lang="en-US" sz="2800" spc="-1" strike="noStrike">
                          <a:solidFill>
                            <a:srgbClr val="000000"/>
                          </a:solidFill>
                          <a:uFill>
                            <a:solidFill>
                              <a:srgbClr val="ffffff"/>
                            </a:solidFill>
                          </a:uFill>
                          <a:latin typeface="Calibri"/>
                        </a:rPr>
                        <a:t>5.04</a:t>
                      </a:r>
                      <a:endParaRPr b="0" lang="en-US" sz="2800" spc="-1" strike="noStrike">
                        <a:solidFill>
                          <a:srgbClr val="000000"/>
                        </a:solidFill>
                        <a:uFill>
                          <a:solidFill>
                            <a:srgbClr val="ffffff"/>
                          </a:solidFill>
                        </a:uFill>
                        <a:latin typeface="Arial"/>
                      </a:endParaRPr>
                    </a:p>
                  </a:txBody>
                  <a:tcPr marL="12600" marR="12600">
                    <a:lnL w="12240">
                      <a:solidFill>
                        <a:srgbClr val="000000"/>
                      </a:solidFill>
                    </a:lnL>
                    <a:lnR w="12240">
                      <a:solidFill>
                        <a:srgbClr val="000000"/>
                      </a:solidFill>
                    </a:lnR>
                    <a:lnT w="12240">
                      <a:solidFill>
                        <a:srgbClr val="000000"/>
                      </a:solidFill>
                    </a:lnT>
                    <a:lnB w="12240">
                      <a:solidFill>
                        <a:srgbClr val="000000"/>
                      </a:solidFill>
                    </a:lnB>
                    <a:solidFill>
                      <a:srgbClr val="f4e9e9"/>
                    </a:solidFill>
                  </a:tcPr>
                </a:tc>
              </a:tr>
              <a:tr h="726840">
                <a:tc>
                  <a:txBody>
                    <a:bodyPr lIns="12600" rIns="12600" tIns="12600" bIns="0" anchor="b"/>
                    <a:p>
                      <a:pPr algn="r">
                        <a:lnSpc>
                          <a:spcPct val="100000"/>
                        </a:lnSpc>
                      </a:pPr>
                      <a:r>
                        <a:rPr b="0" lang="en-US" sz="2800" spc="-1" strike="noStrike">
                          <a:solidFill>
                            <a:srgbClr val="000000"/>
                          </a:solidFill>
                          <a:uFill>
                            <a:solidFill>
                              <a:srgbClr val="ffffff"/>
                            </a:solidFill>
                          </a:uFill>
                          <a:latin typeface="Calibri"/>
                        </a:rPr>
                        <a:t>9000</a:t>
                      </a:r>
                      <a:endParaRPr b="0" lang="en-US" sz="2800" spc="-1" strike="noStrike">
                        <a:solidFill>
                          <a:srgbClr val="000000"/>
                        </a:solidFill>
                        <a:uFill>
                          <a:solidFill>
                            <a:srgbClr val="ffffff"/>
                          </a:solidFill>
                        </a:uFill>
                        <a:latin typeface="Arial"/>
                      </a:endParaRPr>
                    </a:p>
                  </a:txBody>
                  <a:tcPr marL="12600" marR="1260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2600" rIns="12600" tIns="12600" bIns="0" anchor="b"/>
                    <a:p>
                      <a:pPr algn="r">
                        <a:lnSpc>
                          <a:spcPct val="100000"/>
                        </a:lnSpc>
                      </a:pPr>
                      <a:r>
                        <a:rPr b="0" lang="en-US" sz="2800" spc="-1" strike="noStrike">
                          <a:solidFill>
                            <a:srgbClr val="000000"/>
                          </a:solidFill>
                          <a:uFill>
                            <a:solidFill>
                              <a:srgbClr val="ffffff"/>
                            </a:solidFill>
                          </a:uFill>
                          <a:latin typeface="Calibri"/>
                        </a:rPr>
                        <a:t>13,888</a:t>
                      </a:r>
                      <a:endParaRPr b="0" lang="en-US" sz="2800" spc="-1" strike="noStrike">
                        <a:solidFill>
                          <a:srgbClr val="000000"/>
                        </a:solidFill>
                        <a:uFill>
                          <a:solidFill>
                            <a:srgbClr val="ffffff"/>
                          </a:solidFill>
                        </a:uFill>
                        <a:latin typeface="Arial"/>
                      </a:endParaRPr>
                    </a:p>
                  </a:txBody>
                  <a:tcPr marL="12600" marR="1260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2600" rIns="12600" tIns="12600" bIns="0" anchor="b"/>
                    <a:p>
                      <a:pPr algn="r">
                        <a:lnSpc>
                          <a:spcPct val="100000"/>
                        </a:lnSpc>
                      </a:pPr>
                      <a:r>
                        <a:rPr b="0" lang="en-US" sz="2800" spc="-1" strike="noStrike">
                          <a:solidFill>
                            <a:srgbClr val="000000"/>
                          </a:solidFill>
                          <a:uFill>
                            <a:solidFill>
                              <a:srgbClr val="ffffff"/>
                            </a:solidFill>
                          </a:uFill>
                          <a:latin typeface="Calibri"/>
                        </a:rPr>
                        <a:t>0.05</a:t>
                      </a:r>
                      <a:endParaRPr b="0" lang="en-US" sz="2800" spc="-1" strike="noStrike">
                        <a:solidFill>
                          <a:srgbClr val="000000"/>
                        </a:solidFill>
                        <a:uFill>
                          <a:solidFill>
                            <a:srgbClr val="ffffff"/>
                          </a:solidFill>
                        </a:uFill>
                        <a:latin typeface="Arial"/>
                      </a:endParaRPr>
                    </a:p>
                  </a:txBody>
                  <a:tcPr marL="12600" marR="1260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2600" rIns="12600" tIns="12600" bIns="0" anchor="b"/>
                    <a:p>
                      <a:pPr algn="r">
                        <a:lnSpc>
                          <a:spcPct val="100000"/>
                        </a:lnSpc>
                      </a:pPr>
                      <a:r>
                        <a:rPr b="0" lang="en-US" sz="2800" spc="-1" strike="noStrike">
                          <a:solidFill>
                            <a:srgbClr val="000000"/>
                          </a:solidFill>
                          <a:uFill>
                            <a:solidFill>
                              <a:srgbClr val="ffffff"/>
                            </a:solidFill>
                          </a:uFill>
                          <a:latin typeface="Calibri"/>
                        </a:rPr>
                        <a:t>4.47</a:t>
                      </a:r>
                      <a:endParaRPr b="0" lang="en-US" sz="2800" spc="-1" strike="noStrike">
                        <a:solidFill>
                          <a:srgbClr val="000000"/>
                        </a:solidFill>
                        <a:uFill>
                          <a:solidFill>
                            <a:srgbClr val="ffffff"/>
                          </a:solidFill>
                        </a:uFill>
                        <a:latin typeface="Arial"/>
                      </a:endParaRPr>
                    </a:p>
                  </a:txBody>
                  <a:tcPr marL="12600" marR="1260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bl>
          </a:graphicData>
        </a:graphic>
      </p:graphicFrame>
      <p:sp>
        <p:nvSpPr>
          <p:cNvPr id="291" name="TextShape 3"/>
          <p:cNvSpPr txBox="1"/>
          <p:nvPr/>
        </p:nvSpPr>
        <p:spPr>
          <a:xfrm>
            <a:off x="6553080" y="6356520"/>
            <a:ext cx="2133360" cy="364680"/>
          </a:xfrm>
          <a:prstGeom prst="rect">
            <a:avLst/>
          </a:prstGeom>
          <a:noFill/>
          <a:ln>
            <a:noFill/>
          </a:ln>
        </p:spPr>
        <p:txBody>
          <a:bodyPr anchor="ctr"/>
          <a:p>
            <a:pPr algn="r">
              <a:lnSpc>
                <a:spcPct val="100000"/>
              </a:lnSpc>
            </a:pPr>
            <a:fld id="{7B3F0078-9EF2-4C45-AD59-DEC599A4A1E3}"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00" dur="indefinite" restart="never" nodeType="tmRoot">
          <p:childTnLst>
            <p:seq>
              <p:cTn id="101"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Retention Policies</a:t>
            </a:r>
            <a:endParaRPr b="0" lang="en-US" sz="4400" spc="-1" strike="noStrike">
              <a:solidFill>
                <a:srgbClr val="000000"/>
              </a:solidFill>
              <a:uFill>
                <a:solidFill>
                  <a:srgbClr val="ffffff"/>
                </a:solidFill>
              </a:uFill>
              <a:latin typeface="Calibri"/>
            </a:endParaRPr>
          </a:p>
        </p:txBody>
      </p:sp>
      <p:sp>
        <p:nvSpPr>
          <p:cNvPr id="293" name="TextShape 2"/>
          <p:cNvSpPr txBox="1"/>
          <p:nvPr/>
        </p:nvSpPr>
        <p:spPr>
          <a:xfrm>
            <a:off x="457200" y="1600200"/>
            <a:ext cx="8229240" cy="4525560"/>
          </a:xfrm>
          <a:prstGeom prst="rect">
            <a:avLst/>
          </a:prstGeom>
          <a:noFill/>
          <a:ln>
            <a:noFill/>
          </a:ln>
        </p:spPr>
        <p:txBody>
          <a:bodyPr/>
          <a:p>
            <a:pPr>
              <a:lnSpc>
                <a:spcPct val="100000"/>
              </a:lnSpc>
              <a:spcBef>
                <a:spcPts val="720"/>
              </a:spcBef>
            </a:pPr>
            <a:r>
              <a:rPr b="0" lang="en-US" sz="3600" spc="-1" strike="noStrike">
                <a:solidFill>
                  <a:srgbClr val="000000"/>
                </a:solidFill>
                <a:uFill>
                  <a:solidFill>
                    <a:srgbClr val="ffffff"/>
                  </a:solidFill>
                </a:uFill>
                <a:latin typeface="Calibri"/>
              </a:rPr>
              <a:t>What to keep and for how long?</a:t>
            </a:r>
            <a:endParaRPr b="0" lang="en-US" sz="3600" spc="-1" strike="noStrike">
              <a:solidFill>
                <a:srgbClr val="000000"/>
              </a:solidFill>
              <a:uFill>
                <a:solidFill>
                  <a:srgbClr val="ffffff"/>
                </a:solidFill>
              </a:uFill>
              <a:latin typeface="Calibri"/>
            </a:endParaRPr>
          </a:p>
          <a:p>
            <a:pPr>
              <a:lnSpc>
                <a:spcPct val="100000"/>
              </a:lnSpc>
              <a:spcBef>
                <a:spcPts val="641"/>
              </a:spcBef>
            </a:pPr>
            <a:endParaRPr b="0" lang="en-US" sz="3600" spc="-1" strike="noStrike">
              <a:solidFill>
                <a:srgbClr val="000000"/>
              </a:solidFill>
              <a:uFill>
                <a:solidFill>
                  <a:srgbClr val="ffffff"/>
                </a:solidFill>
              </a:uFill>
              <a:latin typeface="Calibri"/>
            </a:endParaRPr>
          </a:p>
        </p:txBody>
      </p:sp>
      <p:graphicFrame>
        <p:nvGraphicFramePr>
          <p:cNvPr id="294" name="Table 3"/>
          <p:cNvGraphicFramePr/>
          <p:nvPr/>
        </p:nvGraphicFramePr>
        <p:xfrm>
          <a:off x="457200" y="2520000"/>
          <a:ext cx="8229240" cy="2418480"/>
        </p:xfrm>
        <a:graphic>
          <a:graphicData uri="http://schemas.openxmlformats.org/drawingml/2006/table">
            <a:tbl>
              <a:tblPr/>
              <a:tblGrid>
                <a:gridCol w="3481200"/>
                <a:gridCol w="4748040"/>
              </a:tblGrid>
              <a:tr h="498960">
                <a:tc>
                  <a:txBody>
                    <a:bodyPr/>
                    <a:p>
                      <a:pPr>
                        <a:lnSpc>
                          <a:spcPct val="100000"/>
                        </a:lnSpc>
                      </a:pPr>
                      <a:r>
                        <a:rPr b="1" lang="en-US" sz="3200" spc="-1" strike="noStrike">
                          <a:solidFill>
                            <a:srgbClr val="ffffff"/>
                          </a:solidFill>
                          <a:uFill>
                            <a:solidFill>
                              <a:srgbClr val="ffffff"/>
                            </a:solidFill>
                          </a:uFill>
                          <a:latin typeface="Calibri"/>
                        </a:rPr>
                        <a:t>Data</a:t>
                      </a:r>
                      <a:endParaRPr b="0" lang="en-US" sz="3200" spc="-1" strike="noStrike">
                        <a:solidFill>
                          <a:srgbClr val="000000"/>
                        </a:solidFill>
                        <a:uFill>
                          <a:solidFill>
                            <a:srgbClr val="ffffff"/>
                          </a:solidFill>
                        </a:uFill>
                        <a:latin typeface="Arial"/>
                      </a:endParaRPr>
                    </a:p>
                  </a:txBody>
                  <a:tcPr marL="91440" marR="91440">
                    <a:lnL w="9360">
                      <a:solidFill>
                        <a:srgbClr val="be4b48"/>
                      </a:solidFill>
                    </a:lnL>
                    <a:lnR w="9360">
                      <a:solidFill>
                        <a:srgbClr val="be4b48"/>
                      </a:solidFill>
                    </a:lnR>
                    <a:lnT w="9360">
                      <a:solidFill>
                        <a:srgbClr val="be4b48"/>
                      </a:solidFill>
                    </a:lnT>
                    <a:lnB w="9360">
                      <a:solidFill>
                        <a:srgbClr val="be4b48"/>
                      </a:solidFill>
                    </a:lnB>
                    <a:solidFill>
                      <a:srgbClr val="c0504d"/>
                    </a:solidFill>
                  </a:tcPr>
                </a:tc>
                <a:tc>
                  <a:txBody>
                    <a:bodyPr/>
                    <a:p>
                      <a:pPr>
                        <a:lnSpc>
                          <a:spcPct val="100000"/>
                        </a:lnSpc>
                      </a:pPr>
                      <a:r>
                        <a:rPr b="1" lang="en-US" sz="3200" spc="-1" strike="noStrike">
                          <a:solidFill>
                            <a:srgbClr val="ffffff"/>
                          </a:solidFill>
                          <a:uFill>
                            <a:solidFill>
                              <a:srgbClr val="ffffff"/>
                            </a:solidFill>
                          </a:uFill>
                          <a:latin typeface="Calibri"/>
                        </a:rPr>
                        <a:t>Example Retention Period</a:t>
                      </a:r>
                      <a:endParaRPr b="0" lang="en-US" sz="3200" spc="-1" strike="noStrike">
                        <a:solidFill>
                          <a:srgbClr val="000000"/>
                        </a:solidFill>
                        <a:uFill>
                          <a:solidFill>
                            <a:srgbClr val="ffffff"/>
                          </a:solidFill>
                        </a:uFill>
                        <a:latin typeface="Arial"/>
                      </a:endParaRPr>
                    </a:p>
                  </a:txBody>
                  <a:tcPr marL="91440" marR="91440">
                    <a:lnL w="9360">
                      <a:solidFill>
                        <a:srgbClr val="be4b48"/>
                      </a:solidFill>
                    </a:lnL>
                    <a:lnR w="9360">
                      <a:solidFill>
                        <a:srgbClr val="be4b48"/>
                      </a:solidFill>
                    </a:lnR>
                    <a:lnT w="9360">
                      <a:solidFill>
                        <a:srgbClr val="be4b48"/>
                      </a:solidFill>
                    </a:lnT>
                    <a:lnB w="9360">
                      <a:solidFill>
                        <a:srgbClr val="be4b48"/>
                      </a:solidFill>
                    </a:lnB>
                    <a:solidFill>
                      <a:srgbClr val="c0504d"/>
                    </a:solidFill>
                  </a:tcPr>
                </a:tc>
              </a:tr>
              <a:tr h="498960">
                <a:tc>
                  <a:txBody>
                    <a:bodyPr/>
                    <a:p>
                      <a:pPr>
                        <a:lnSpc>
                          <a:spcPct val="100000"/>
                        </a:lnSpc>
                      </a:pPr>
                      <a:r>
                        <a:rPr b="0" lang="en-US" sz="3200" spc="-1" strike="noStrike">
                          <a:solidFill>
                            <a:srgbClr val="000000"/>
                          </a:solidFill>
                          <a:uFill>
                            <a:solidFill>
                              <a:srgbClr val="ffffff"/>
                            </a:solidFill>
                          </a:uFill>
                          <a:latin typeface="Calibri"/>
                        </a:rPr>
                        <a:t>Full PCAP</a:t>
                      </a:r>
                      <a:endParaRPr b="0" lang="en-US" sz="3200" spc="-1" strike="noStrike">
                        <a:solidFill>
                          <a:srgbClr val="000000"/>
                        </a:solidFill>
                        <a:uFill>
                          <a:solidFill>
                            <a:srgbClr val="ffffff"/>
                          </a:solidFill>
                        </a:uFill>
                        <a:latin typeface="Arial"/>
                      </a:endParaRPr>
                    </a:p>
                  </a:txBody>
                  <a:tcPr marL="91440" marR="91440">
                    <a:lnL w="9360">
                      <a:solidFill>
                        <a:srgbClr val="be4b48"/>
                      </a:solidFill>
                    </a:lnL>
                    <a:lnR w="9360">
                      <a:solidFill>
                        <a:srgbClr val="be4b48"/>
                      </a:solidFill>
                    </a:lnR>
                    <a:lnT w="9360">
                      <a:solidFill>
                        <a:srgbClr val="be4b48"/>
                      </a:solidFill>
                    </a:lnT>
                    <a:lnB w="9360">
                      <a:solidFill>
                        <a:srgbClr val="be4b48"/>
                      </a:solidFill>
                    </a:lnB>
                    <a:noFill/>
                  </a:tcPr>
                </a:tc>
                <a:tc>
                  <a:txBody>
                    <a:bodyPr/>
                    <a:p>
                      <a:pPr>
                        <a:lnSpc>
                          <a:spcPct val="100000"/>
                        </a:lnSpc>
                      </a:pPr>
                      <a:r>
                        <a:rPr b="0" lang="en-US" sz="3200" spc="-1" strike="noStrike">
                          <a:solidFill>
                            <a:srgbClr val="000000"/>
                          </a:solidFill>
                          <a:uFill>
                            <a:solidFill>
                              <a:srgbClr val="ffffff"/>
                            </a:solidFill>
                          </a:uFill>
                          <a:latin typeface="Calibri"/>
                        </a:rPr>
                        <a:t>Weeks - Months</a:t>
                      </a:r>
                      <a:endParaRPr b="0" lang="en-US" sz="3200" spc="-1" strike="noStrike">
                        <a:solidFill>
                          <a:srgbClr val="000000"/>
                        </a:solidFill>
                        <a:uFill>
                          <a:solidFill>
                            <a:srgbClr val="ffffff"/>
                          </a:solidFill>
                        </a:uFill>
                        <a:latin typeface="Arial"/>
                      </a:endParaRPr>
                    </a:p>
                  </a:txBody>
                  <a:tcPr marL="91440" marR="91440">
                    <a:lnL w="9360">
                      <a:solidFill>
                        <a:srgbClr val="be4b48"/>
                      </a:solidFill>
                    </a:lnL>
                    <a:lnR w="9360">
                      <a:solidFill>
                        <a:srgbClr val="be4b48"/>
                      </a:solidFill>
                    </a:lnR>
                    <a:lnT w="9360">
                      <a:solidFill>
                        <a:srgbClr val="be4b48"/>
                      </a:solidFill>
                    </a:lnT>
                    <a:lnB w="9360">
                      <a:solidFill>
                        <a:srgbClr val="be4b48"/>
                      </a:solidFill>
                    </a:lnB>
                    <a:noFill/>
                  </a:tcPr>
                </a:tc>
              </a:tr>
              <a:tr h="498960">
                <a:tc>
                  <a:txBody>
                    <a:bodyPr/>
                    <a:p>
                      <a:pPr>
                        <a:lnSpc>
                          <a:spcPct val="100000"/>
                        </a:lnSpc>
                      </a:pPr>
                      <a:r>
                        <a:rPr b="0" lang="en-US" sz="3200" spc="-1" strike="noStrike">
                          <a:solidFill>
                            <a:srgbClr val="000000"/>
                          </a:solidFill>
                          <a:uFill>
                            <a:solidFill>
                              <a:srgbClr val="ffffff"/>
                            </a:solidFill>
                          </a:uFill>
                          <a:latin typeface="Calibri"/>
                        </a:rPr>
                        <a:t>Flow Records</a:t>
                      </a:r>
                      <a:endParaRPr b="0" lang="en-US" sz="3200" spc="-1" strike="noStrike">
                        <a:solidFill>
                          <a:srgbClr val="000000"/>
                        </a:solidFill>
                        <a:uFill>
                          <a:solidFill>
                            <a:srgbClr val="ffffff"/>
                          </a:solidFill>
                        </a:uFill>
                        <a:latin typeface="Arial"/>
                      </a:endParaRPr>
                    </a:p>
                  </a:txBody>
                  <a:tcPr marL="91440" marR="91440">
                    <a:lnL w="9360">
                      <a:solidFill>
                        <a:srgbClr val="be4b48"/>
                      </a:solidFill>
                    </a:lnL>
                    <a:lnR w="9360">
                      <a:solidFill>
                        <a:srgbClr val="be4b48"/>
                      </a:solidFill>
                    </a:lnR>
                    <a:lnT w="9360">
                      <a:solidFill>
                        <a:srgbClr val="be4b48"/>
                      </a:solidFill>
                    </a:lnT>
                    <a:lnB w="9360">
                      <a:solidFill>
                        <a:srgbClr val="be4b48"/>
                      </a:solidFill>
                    </a:lnB>
                    <a:noFill/>
                  </a:tcPr>
                </a:tc>
                <a:tc>
                  <a:txBody>
                    <a:bodyPr/>
                    <a:p>
                      <a:pPr>
                        <a:lnSpc>
                          <a:spcPct val="100000"/>
                        </a:lnSpc>
                      </a:pPr>
                      <a:r>
                        <a:rPr b="0" lang="en-US" sz="3200" spc="-1" strike="noStrike">
                          <a:solidFill>
                            <a:srgbClr val="000000"/>
                          </a:solidFill>
                          <a:uFill>
                            <a:solidFill>
                              <a:srgbClr val="ffffff"/>
                            </a:solidFill>
                          </a:uFill>
                          <a:latin typeface="Calibri"/>
                        </a:rPr>
                        <a:t>Indefinitely</a:t>
                      </a:r>
                      <a:endParaRPr b="0" lang="en-US" sz="3200" spc="-1" strike="noStrike">
                        <a:solidFill>
                          <a:srgbClr val="000000"/>
                        </a:solidFill>
                        <a:uFill>
                          <a:solidFill>
                            <a:srgbClr val="ffffff"/>
                          </a:solidFill>
                        </a:uFill>
                        <a:latin typeface="Arial"/>
                      </a:endParaRPr>
                    </a:p>
                  </a:txBody>
                  <a:tcPr marL="91440" marR="91440">
                    <a:lnL w="9360">
                      <a:solidFill>
                        <a:srgbClr val="be4b48"/>
                      </a:solidFill>
                    </a:lnL>
                    <a:lnR w="9360">
                      <a:solidFill>
                        <a:srgbClr val="be4b48"/>
                      </a:solidFill>
                    </a:lnR>
                    <a:lnT w="9360">
                      <a:solidFill>
                        <a:srgbClr val="be4b48"/>
                      </a:solidFill>
                    </a:lnT>
                    <a:lnB w="9360">
                      <a:solidFill>
                        <a:srgbClr val="be4b48"/>
                      </a:solidFill>
                    </a:lnB>
                    <a:noFill/>
                  </a:tcPr>
                </a:tc>
              </a:tr>
              <a:tr h="498960">
                <a:tc>
                  <a:txBody>
                    <a:bodyPr/>
                    <a:p>
                      <a:pPr>
                        <a:lnSpc>
                          <a:spcPct val="100000"/>
                        </a:lnSpc>
                      </a:pPr>
                      <a:r>
                        <a:rPr b="0" lang="en-US" sz="3200" spc="-1" strike="noStrike">
                          <a:solidFill>
                            <a:srgbClr val="000000"/>
                          </a:solidFill>
                          <a:uFill>
                            <a:solidFill>
                              <a:srgbClr val="ffffff"/>
                            </a:solidFill>
                          </a:uFill>
                          <a:latin typeface="Calibri"/>
                        </a:rPr>
                        <a:t>DNS</a:t>
                      </a:r>
                      <a:endParaRPr b="0" lang="en-US" sz="3200" spc="-1" strike="noStrike">
                        <a:solidFill>
                          <a:srgbClr val="000000"/>
                        </a:solidFill>
                        <a:uFill>
                          <a:solidFill>
                            <a:srgbClr val="ffffff"/>
                          </a:solidFill>
                        </a:uFill>
                        <a:latin typeface="Arial"/>
                      </a:endParaRPr>
                    </a:p>
                  </a:txBody>
                  <a:tcPr marL="91440" marR="91440">
                    <a:lnL w="9360">
                      <a:solidFill>
                        <a:srgbClr val="be4b48"/>
                      </a:solidFill>
                    </a:lnL>
                    <a:lnR w="9360">
                      <a:solidFill>
                        <a:srgbClr val="be4b48"/>
                      </a:solidFill>
                    </a:lnR>
                    <a:lnT w="9360">
                      <a:solidFill>
                        <a:srgbClr val="be4b48"/>
                      </a:solidFill>
                    </a:lnT>
                    <a:lnB w="9360">
                      <a:solidFill>
                        <a:srgbClr val="be4b48"/>
                      </a:solidFill>
                    </a:lnB>
                    <a:noFill/>
                  </a:tcPr>
                </a:tc>
                <a:tc>
                  <a:txBody>
                    <a:bodyPr/>
                    <a:p>
                      <a:pPr>
                        <a:lnSpc>
                          <a:spcPct val="100000"/>
                        </a:lnSpc>
                      </a:pPr>
                      <a:r>
                        <a:rPr b="0" lang="en-US" sz="3200" spc="-1" strike="noStrike">
                          <a:solidFill>
                            <a:srgbClr val="000000"/>
                          </a:solidFill>
                          <a:uFill>
                            <a:solidFill>
                              <a:srgbClr val="ffffff"/>
                            </a:solidFill>
                          </a:uFill>
                          <a:latin typeface="Calibri"/>
                        </a:rPr>
                        <a:t>Indefinitely</a:t>
                      </a:r>
                      <a:endParaRPr b="0" lang="en-US" sz="3200" spc="-1" strike="noStrike">
                        <a:solidFill>
                          <a:srgbClr val="000000"/>
                        </a:solidFill>
                        <a:uFill>
                          <a:solidFill>
                            <a:srgbClr val="ffffff"/>
                          </a:solidFill>
                        </a:uFill>
                        <a:latin typeface="Arial"/>
                      </a:endParaRPr>
                    </a:p>
                  </a:txBody>
                  <a:tcPr marL="91440" marR="91440">
                    <a:lnL w="9360">
                      <a:solidFill>
                        <a:srgbClr val="be4b48"/>
                      </a:solidFill>
                    </a:lnL>
                    <a:lnR w="9360">
                      <a:solidFill>
                        <a:srgbClr val="be4b48"/>
                      </a:solidFill>
                    </a:lnR>
                    <a:lnT w="9360">
                      <a:solidFill>
                        <a:srgbClr val="be4b48"/>
                      </a:solidFill>
                    </a:lnT>
                    <a:lnB w="9360">
                      <a:solidFill>
                        <a:srgbClr val="be4b48"/>
                      </a:solidFill>
                    </a:lnB>
                    <a:noFill/>
                  </a:tcPr>
                </a:tc>
              </a:tr>
              <a:tr h="498960">
                <a:tc>
                  <a:txBody>
                    <a:bodyPr/>
                    <a:p>
                      <a:pPr>
                        <a:lnSpc>
                          <a:spcPct val="100000"/>
                        </a:lnSpc>
                      </a:pPr>
                      <a:r>
                        <a:rPr b="0" lang="en-US" sz="3200" spc="-1" strike="noStrike">
                          <a:solidFill>
                            <a:srgbClr val="000000"/>
                          </a:solidFill>
                          <a:uFill>
                            <a:solidFill>
                              <a:srgbClr val="ffffff"/>
                            </a:solidFill>
                          </a:uFill>
                          <a:latin typeface="Calibri"/>
                        </a:rPr>
                        <a:t>First N Bytes</a:t>
                      </a:r>
                      <a:endParaRPr b="0" lang="en-US" sz="3200" spc="-1" strike="noStrike">
                        <a:solidFill>
                          <a:srgbClr val="000000"/>
                        </a:solidFill>
                        <a:uFill>
                          <a:solidFill>
                            <a:srgbClr val="ffffff"/>
                          </a:solidFill>
                        </a:uFill>
                        <a:latin typeface="Arial"/>
                      </a:endParaRPr>
                    </a:p>
                  </a:txBody>
                  <a:tcPr marL="91440" marR="91440">
                    <a:lnL w="9360">
                      <a:solidFill>
                        <a:srgbClr val="be4b48"/>
                      </a:solidFill>
                    </a:lnL>
                    <a:lnR w="9360">
                      <a:solidFill>
                        <a:srgbClr val="be4b48"/>
                      </a:solidFill>
                    </a:lnR>
                    <a:lnT w="9360">
                      <a:solidFill>
                        <a:srgbClr val="be4b48"/>
                      </a:solidFill>
                    </a:lnT>
                    <a:lnB w="9360">
                      <a:solidFill>
                        <a:srgbClr val="be4b48"/>
                      </a:solidFill>
                    </a:lnB>
                    <a:noFill/>
                  </a:tcPr>
                </a:tc>
                <a:tc>
                  <a:txBody>
                    <a:bodyPr/>
                    <a:p>
                      <a:pPr>
                        <a:lnSpc>
                          <a:spcPct val="100000"/>
                        </a:lnSpc>
                      </a:pPr>
                      <a:r>
                        <a:rPr b="0" lang="en-US" sz="3200" spc="-1" strike="noStrike">
                          <a:solidFill>
                            <a:srgbClr val="000000"/>
                          </a:solidFill>
                          <a:uFill>
                            <a:solidFill>
                              <a:srgbClr val="ffffff"/>
                            </a:solidFill>
                          </a:uFill>
                          <a:latin typeface="Calibri"/>
                        </a:rPr>
                        <a:t>Months - Years</a:t>
                      </a:r>
                      <a:endParaRPr b="0" lang="en-US" sz="3200" spc="-1" strike="noStrike">
                        <a:solidFill>
                          <a:srgbClr val="000000"/>
                        </a:solidFill>
                        <a:uFill>
                          <a:solidFill>
                            <a:srgbClr val="ffffff"/>
                          </a:solidFill>
                        </a:uFill>
                        <a:latin typeface="Arial"/>
                      </a:endParaRPr>
                    </a:p>
                  </a:txBody>
                  <a:tcPr marL="91440" marR="91440">
                    <a:lnL w="9360">
                      <a:solidFill>
                        <a:srgbClr val="be4b48"/>
                      </a:solidFill>
                    </a:lnL>
                    <a:lnR w="9360">
                      <a:solidFill>
                        <a:srgbClr val="be4b48"/>
                      </a:solidFill>
                    </a:lnR>
                    <a:lnT w="9360">
                      <a:solidFill>
                        <a:srgbClr val="be4b48"/>
                      </a:solidFill>
                    </a:lnT>
                    <a:lnB w="9360">
                      <a:solidFill>
                        <a:srgbClr val="be4b48"/>
                      </a:solidFill>
                    </a:lnB>
                    <a:noFill/>
                  </a:tcPr>
                </a:tc>
              </a:tr>
            </a:tbl>
          </a:graphicData>
        </a:graphic>
      </p:graphicFrame>
      <p:sp>
        <p:nvSpPr>
          <p:cNvPr id="295" name="TextShape 4"/>
          <p:cNvSpPr txBox="1"/>
          <p:nvPr/>
        </p:nvSpPr>
        <p:spPr>
          <a:xfrm>
            <a:off x="6553080" y="6356520"/>
            <a:ext cx="2133360" cy="364680"/>
          </a:xfrm>
          <a:prstGeom prst="rect">
            <a:avLst/>
          </a:prstGeom>
          <a:noFill/>
          <a:ln>
            <a:noFill/>
          </a:ln>
        </p:spPr>
        <p:txBody>
          <a:bodyPr anchor="ctr"/>
          <a:p>
            <a:pPr algn="r">
              <a:lnSpc>
                <a:spcPct val="100000"/>
              </a:lnSpc>
            </a:pPr>
            <a:fld id="{235820E7-4A2C-422E-BF05-BF143ED7C405}"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02" dur="indefinite" restart="never" nodeType="tmRoot">
          <p:childTnLst>
            <p:seq>
              <p:cTn id="103"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TextShape 1"/>
          <p:cNvSpPr txBox="1"/>
          <p:nvPr/>
        </p:nvSpPr>
        <p:spPr>
          <a:xfrm>
            <a:off x="724680" y="1606680"/>
            <a:ext cx="7772040" cy="773280"/>
          </a:xfrm>
          <a:prstGeom prst="rect">
            <a:avLst/>
          </a:prstGeom>
          <a:noFill/>
          <a:ln>
            <a:noFill/>
          </a:ln>
        </p:spPr>
        <p:txBody>
          <a:bodyPr/>
          <a:p>
            <a:pPr>
              <a:lnSpc>
                <a:spcPct val="100000"/>
              </a:lnSpc>
            </a:pPr>
            <a:r>
              <a:rPr b="1" lang="en-US" sz="4000" spc="-1" strike="noStrike" cap="all">
                <a:solidFill>
                  <a:srgbClr val="000000"/>
                </a:solidFill>
                <a:uFill>
                  <a:solidFill>
                    <a:srgbClr val="ffffff"/>
                  </a:solidFill>
                </a:uFill>
                <a:latin typeface="Calibri"/>
              </a:rPr>
              <a:t>BerKelEy Packet Filter</a:t>
            </a:r>
            <a:endParaRPr b="0" lang="en-US" sz="4000" spc="-1" strike="noStrike">
              <a:solidFill>
                <a:srgbClr val="000000"/>
              </a:solidFill>
              <a:uFill>
                <a:solidFill>
                  <a:srgbClr val="ffffff"/>
                </a:solidFill>
              </a:uFill>
              <a:latin typeface="Calibri"/>
            </a:endParaRPr>
          </a:p>
        </p:txBody>
      </p:sp>
      <p:sp>
        <p:nvSpPr>
          <p:cNvPr id="297" name="TextShape 2"/>
          <p:cNvSpPr txBox="1"/>
          <p:nvPr/>
        </p:nvSpPr>
        <p:spPr>
          <a:xfrm>
            <a:off x="722160" y="2388600"/>
            <a:ext cx="7772040" cy="1499760"/>
          </a:xfrm>
          <a:prstGeom prst="rect">
            <a:avLst/>
          </a:prstGeom>
          <a:noFill/>
          <a:ln>
            <a:noFill/>
          </a:ln>
        </p:spPr>
        <p:txBody>
          <a:bodyPr/>
          <a:p>
            <a:pPr>
              <a:lnSpc>
                <a:spcPct val="100000"/>
              </a:lnSpc>
              <a:spcBef>
                <a:spcPts val="400"/>
              </a:spcBef>
            </a:pPr>
            <a:r>
              <a:rPr b="0" lang="en-US" sz="2000" spc="-1" strike="noStrike">
                <a:solidFill>
                  <a:srgbClr val="8b8b8b"/>
                </a:solidFill>
                <a:uFill>
                  <a:solidFill>
                    <a:srgbClr val="ffffff"/>
                  </a:solidFill>
                </a:uFill>
                <a:latin typeface="Calibri"/>
              </a:rPr>
              <a:t>Surprisingly Powerful</a:t>
            </a:r>
            <a:endParaRPr b="0" lang="en-US" sz="2000" spc="-1" strike="noStrike">
              <a:solidFill>
                <a:srgbClr val="000000"/>
              </a:solidFill>
              <a:uFill>
                <a:solidFill>
                  <a:srgbClr val="ffffff"/>
                </a:solidFill>
              </a:uFill>
              <a:latin typeface="Calibri"/>
            </a:endParaRPr>
          </a:p>
        </p:txBody>
      </p:sp>
      <p:sp>
        <p:nvSpPr>
          <p:cNvPr id="298" name="TextShape 3"/>
          <p:cNvSpPr txBox="1"/>
          <p:nvPr/>
        </p:nvSpPr>
        <p:spPr>
          <a:xfrm>
            <a:off x="6553080" y="6356520"/>
            <a:ext cx="2133360" cy="364680"/>
          </a:xfrm>
          <a:prstGeom prst="rect">
            <a:avLst/>
          </a:prstGeom>
          <a:noFill/>
          <a:ln>
            <a:noFill/>
          </a:ln>
        </p:spPr>
        <p:txBody>
          <a:bodyPr anchor="ctr"/>
          <a:p>
            <a:pPr algn="r">
              <a:lnSpc>
                <a:spcPct val="100000"/>
              </a:lnSpc>
            </a:pPr>
            <a:fld id="{F1E52E4B-0074-4C50-BD75-11C4B35C154F}"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04" dur="indefinite" restart="never" nodeType="tmRoot">
          <p:childTnLst>
            <p:seq>
              <p:cTn id="105"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Berkeley Packet Filter</a:t>
            </a:r>
            <a:endParaRPr b="0" lang="en-US" sz="4400" spc="-1" strike="noStrike">
              <a:solidFill>
                <a:srgbClr val="000000"/>
              </a:solidFill>
              <a:uFill>
                <a:solidFill>
                  <a:srgbClr val="ffffff"/>
                </a:solidFill>
              </a:uFill>
              <a:latin typeface="Calibri"/>
            </a:endParaRPr>
          </a:p>
        </p:txBody>
      </p:sp>
      <p:sp>
        <p:nvSpPr>
          <p:cNvPr id="300"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a.k.a. BPF</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a:t>
            </a:r>
            <a:r>
              <a:rPr b="0" lang="en-US" sz="3200" spc="-1" strike="noStrike">
                <a:solidFill>
                  <a:srgbClr val="000000"/>
                </a:solidFill>
                <a:uFill>
                  <a:solidFill>
                    <a:srgbClr val="ffffff"/>
                  </a:solidFill>
                </a:uFill>
                <a:latin typeface="Courier New"/>
              </a:rPr>
              <a:t>man pcap-filter</a:t>
            </a:r>
            <a:r>
              <a:rPr b="0" lang="en-US" sz="3200" spc="-1" strike="noStrike">
                <a:solidFill>
                  <a:srgbClr val="000000"/>
                </a:solidFill>
                <a:uFill>
                  <a:solidFill>
                    <a:srgbClr val="ffffff"/>
                  </a:solidFill>
                </a:uFill>
                <a:latin typeface="Calibri"/>
              </a:rPr>
              <a:t>” on Unix systems</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Conceptually similar to Wireshark filters</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Filter on layer 2+</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Richest in layers 2 – 4</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Very fast</a:t>
            </a:r>
            <a:endParaRPr b="0" lang="en-US" sz="3200" spc="-1" strike="noStrike">
              <a:solidFill>
                <a:srgbClr val="000000"/>
              </a:solidFill>
              <a:uFill>
                <a:solidFill>
                  <a:srgbClr val="ffffff"/>
                </a:solidFill>
              </a:uFill>
              <a:latin typeface="Calibri"/>
            </a:endParaRPr>
          </a:p>
          <a:p>
            <a:pPr>
              <a:lnSpc>
                <a:spcPct val="100000"/>
              </a:lnSpc>
              <a:spcBef>
                <a:spcPts val="641"/>
              </a:spcBef>
            </a:pPr>
            <a:endParaRPr b="0" lang="en-US" sz="3200" spc="-1" strike="noStrike">
              <a:solidFill>
                <a:srgbClr val="000000"/>
              </a:solidFill>
              <a:uFill>
                <a:solidFill>
                  <a:srgbClr val="ffffff"/>
                </a:solidFill>
              </a:uFill>
              <a:latin typeface="Calibri"/>
            </a:endParaRPr>
          </a:p>
        </p:txBody>
      </p:sp>
      <p:sp>
        <p:nvSpPr>
          <p:cNvPr id="301" name="TextShape 3"/>
          <p:cNvSpPr txBox="1"/>
          <p:nvPr/>
        </p:nvSpPr>
        <p:spPr>
          <a:xfrm>
            <a:off x="6553080" y="6356520"/>
            <a:ext cx="2133360" cy="364680"/>
          </a:xfrm>
          <a:prstGeom prst="rect">
            <a:avLst/>
          </a:prstGeom>
          <a:noFill/>
          <a:ln>
            <a:noFill/>
          </a:ln>
        </p:spPr>
        <p:txBody>
          <a:bodyPr anchor="ctr"/>
          <a:p>
            <a:pPr algn="r">
              <a:lnSpc>
                <a:spcPct val="100000"/>
              </a:lnSpc>
            </a:pPr>
            <a:fld id="{456178F3-55F0-4781-A49E-10B2809533C9}"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06" dur="indefinite" restart="never" nodeType="tmRoot">
          <p:childTnLst>
            <p:seq>
              <p:cTn id="107"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Filtering Techniques</a:t>
            </a:r>
            <a:endParaRPr b="0" lang="en-US" sz="4400" spc="-1" strike="noStrike">
              <a:solidFill>
                <a:srgbClr val="000000"/>
              </a:solidFill>
              <a:uFill>
                <a:solidFill>
                  <a:srgbClr val="ffffff"/>
                </a:solidFill>
              </a:uFill>
              <a:latin typeface="Calibri"/>
            </a:endParaRPr>
          </a:p>
        </p:txBody>
      </p:sp>
      <p:sp>
        <p:nvSpPr>
          <p:cNvPr id="303"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BPF is limited, but fast</a:t>
            </a:r>
            <a:endParaRPr b="0" lang="en-US"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Compiles to an optimized form</a:t>
            </a:r>
            <a:endParaRPr b="0" lang="en-US"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Almost certainly faster than filters you write</a:t>
            </a:r>
            <a:endParaRPr b="0" lang="en-US" sz="28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If you can use BPF, do it</a:t>
            </a:r>
            <a:endParaRPr b="0" lang="en-US" sz="3200" spc="-1" strike="noStrike">
              <a:solidFill>
                <a:srgbClr val="000000"/>
              </a:solidFill>
              <a:uFill>
                <a:solidFill>
                  <a:srgbClr val="ffffff"/>
                </a:solidFill>
              </a:uFill>
              <a:latin typeface="Calibri"/>
            </a:endParaRPr>
          </a:p>
          <a:p>
            <a:pPr>
              <a:lnSpc>
                <a:spcPct val="100000"/>
              </a:lnSpc>
              <a:spcBef>
                <a:spcPts val="641"/>
              </a:spcBef>
            </a:pPr>
            <a:endParaRPr b="0" lang="en-US" sz="3200" spc="-1" strike="noStrike">
              <a:solidFill>
                <a:srgbClr val="000000"/>
              </a:solidFill>
              <a:uFill>
                <a:solidFill>
                  <a:srgbClr val="ffffff"/>
                </a:solidFill>
              </a:uFill>
              <a:latin typeface="Calibri"/>
            </a:endParaRPr>
          </a:p>
        </p:txBody>
      </p:sp>
      <p:sp>
        <p:nvSpPr>
          <p:cNvPr id="304" name="TextShape 3"/>
          <p:cNvSpPr txBox="1"/>
          <p:nvPr/>
        </p:nvSpPr>
        <p:spPr>
          <a:xfrm>
            <a:off x="6553080" y="6356520"/>
            <a:ext cx="2133360" cy="364680"/>
          </a:xfrm>
          <a:prstGeom prst="rect">
            <a:avLst/>
          </a:prstGeom>
          <a:noFill/>
          <a:ln>
            <a:noFill/>
          </a:ln>
        </p:spPr>
        <p:txBody>
          <a:bodyPr anchor="ctr"/>
          <a:p>
            <a:pPr algn="r">
              <a:lnSpc>
                <a:spcPct val="100000"/>
              </a:lnSpc>
            </a:pPr>
            <a:fld id="{F4F07F9C-A37D-4AB0-966B-C561C2599A13}"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08" dur="indefinite" restart="never" nodeType="tmRoot">
          <p:childTnLst>
            <p:seq>
              <p:cTn id="109"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Demo: Counting TCP Packets</a:t>
            </a:r>
            <a:r>
              <a:rPr b="0" lang="en-US" sz="4400" spc="-1" strike="noStrike">
                <a:solidFill>
                  <a:srgbClr val="000000"/>
                </a:solidFill>
                <a:uFill>
                  <a:solidFill>
                    <a:srgbClr val="ffffff"/>
                  </a:solidFill>
                </a:uFill>
                <a:latin typeface="Calibri"/>
              </a:rPr>
              <a:t>	</a:t>
            </a:r>
            <a:endParaRPr b="0" lang="en-US" sz="4400" spc="-1" strike="noStrike">
              <a:solidFill>
                <a:srgbClr val="000000"/>
              </a:solidFill>
              <a:uFill>
                <a:solidFill>
                  <a:srgbClr val="ffffff"/>
                </a:solidFill>
              </a:uFill>
              <a:latin typeface="Calibri"/>
            </a:endParaRPr>
          </a:p>
        </p:txBody>
      </p:sp>
      <p:sp>
        <p:nvSpPr>
          <p:cNvPr id="306" name="TextShape 2"/>
          <p:cNvSpPr txBox="1"/>
          <p:nvPr/>
        </p:nvSpPr>
        <p:spPr>
          <a:xfrm>
            <a:off x="457200" y="1600200"/>
            <a:ext cx="8229240" cy="4525560"/>
          </a:xfrm>
          <a:prstGeom prst="rect">
            <a:avLst/>
          </a:prstGeom>
          <a:noFill/>
          <a:ln>
            <a:noFill/>
          </a:ln>
        </p:spPr>
        <p:txBody>
          <a:bodyPr/>
          <a:p>
            <a:pPr algn="ctr">
              <a:lnSpc>
                <a:spcPct val="100000"/>
              </a:lnSpc>
              <a:spcBef>
                <a:spcPts val="641"/>
              </a:spcBef>
            </a:pPr>
            <a:r>
              <a:rPr b="0" lang="en-US" sz="3200" spc="-1" strike="noStrike">
                <a:solidFill>
                  <a:srgbClr val="000000"/>
                </a:solidFill>
                <a:uFill>
                  <a:solidFill>
                    <a:srgbClr val="ffffff"/>
                  </a:solidFill>
                </a:uFill>
                <a:latin typeface="Calibri"/>
              </a:rPr>
              <a:t>You know a particular backdoor sends exactly one message per TCP packet.  </a:t>
            </a:r>
            <a:endParaRPr b="0" lang="en-US" sz="3200" spc="-1" strike="noStrike">
              <a:solidFill>
                <a:srgbClr val="000000"/>
              </a:solidFill>
              <a:uFill>
                <a:solidFill>
                  <a:srgbClr val="ffffff"/>
                </a:solidFill>
              </a:uFill>
              <a:latin typeface="Calibri"/>
            </a:endParaRPr>
          </a:p>
          <a:p>
            <a:pPr algn="ctr">
              <a:lnSpc>
                <a:spcPct val="100000"/>
              </a:lnSpc>
              <a:spcBef>
                <a:spcPts val="641"/>
              </a:spcBef>
            </a:pPr>
            <a:endParaRPr b="0" lang="en-US" sz="3200" spc="-1" strike="noStrike">
              <a:solidFill>
                <a:srgbClr val="000000"/>
              </a:solidFill>
              <a:uFill>
                <a:solidFill>
                  <a:srgbClr val="ffffff"/>
                </a:solidFill>
              </a:uFill>
              <a:latin typeface="Calibri"/>
            </a:endParaRPr>
          </a:p>
          <a:p>
            <a:pPr algn="ctr">
              <a:lnSpc>
                <a:spcPct val="100000"/>
              </a:lnSpc>
              <a:spcBef>
                <a:spcPts val="641"/>
              </a:spcBef>
            </a:pPr>
            <a:r>
              <a:rPr b="0" lang="en-US" sz="3200" spc="-1" strike="noStrike">
                <a:solidFill>
                  <a:srgbClr val="000000"/>
                </a:solidFill>
                <a:uFill>
                  <a:solidFill>
                    <a:srgbClr val="ffffff"/>
                  </a:solidFill>
                </a:uFill>
                <a:latin typeface="Calibri"/>
              </a:rPr>
              <a:t>How can you use tcpdump and command line tools to get a rough count of how many messages have been sent?</a:t>
            </a:r>
            <a:endParaRPr b="0" lang="en-US" sz="3200" spc="-1" strike="noStrike">
              <a:solidFill>
                <a:srgbClr val="000000"/>
              </a:solidFill>
              <a:uFill>
                <a:solidFill>
                  <a:srgbClr val="ffffff"/>
                </a:solidFill>
              </a:uFill>
              <a:latin typeface="Calibri"/>
            </a:endParaRPr>
          </a:p>
        </p:txBody>
      </p:sp>
      <p:sp>
        <p:nvSpPr>
          <p:cNvPr id="307" name="TextShape 3"/>
          <p:cNvSpPr txBox="1"/>
          <p:nvPr/>
        </p:nvSpPr>
        <p:spPr>
          <a:xfrm>
            <a:off x="6553080" y="6356520"/>
            <a:ext cx="2133360" cy="364680"/>
          </a:xfrm>
          <a:prstGeom prst="rect">
            <a:avLst/>
          </a:prstGeom>
          <a:noFill/>
          <a:ln>
            <a:noFill/>
          </a:ln>
        </p:spPr>
        <p:txBody>
          <a:bodyPr anchor="ctr"/>
          <a:p>
            <a:pPr algn="r">
              <a:lnSpc>
                <a:spcPct val="100000"/>
              </a:lnSpc>
            </a:pPr>
            <a:fld id="{2C56E721-4404-4915-9ACD-675F797645AE}"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10" dur="indefinite" restart="never" nodeType="tmRoot">
          <p:childTnLst>
            <p:seq>
              <p:cTn id="111"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BPF Logic</a:t>
            </a:r>
            <a:endParaRPr b="0" lang="en-US" sz="4400" spc="-1" strike="noStrike">
              <a:solidFill>
                <a:srgbClr val="000000"/>
              </a:solidFill>
              <a:uFill>
                <a:solidFill>
                  <a:srgbClr val="ffffff"/>
                </a:solidFill>
              </a:uFill>
              <a:latin typeface="Calibri"/>
            </a:endParaRPr>
          </a:p>
        </p:txBody>
      </p:sp>
      <p:sp>
        <p:nvSpPr>
          <p:cNvPr id="309"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Combine BPF primitives with logical operators</a:t>
            </a:r>
            <a:endParaRPr b="0" lang="en-US"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NOT, AND, OR</a:t>
            </a:r>
            <a:endParaRPr b="0" lang="en-US" sz="28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Easy to filter host and TCP/UDP port</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Advanced filters for TCP, UDP, ICMP, etc.</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Access to raw packet bytes</a:t>
            </a:r>
            <a:endParaRPr b="0" lang="en-US" sz="3200" spc="-1" strike="noStrike">
              <a:solidFill>
                <a:srgbClr val="000000"/>
              </a:solidFill>
              <a:uFill>
                <a:solidFill>
                  <a:srgbClr val="ffffff"/>
                </a:solidFill>
              </a:uFill>
              <a:latin typeface="Calibri"/>
            </a:endParaRPr>
          </a:p>
          <a:p>
            <a:pPr>
              <a:lnSpc>
                <a:spcPct val="100000"/>
              </a:lnSpc>
              <a:spcBef>
                <a:spcPts val="641"/>
              </a:spcBef>
            </a:pPr>
            <a:endParaRPr b="0" lang="en-US" sz="3200" spc="-1" strike="noStrike">
              <a:solidFill>
                <a:srgbClr val="000000"/>
              </a:solidFill>
              <a:uFill>
                <a:solidFill>
                  <a:srgbClr val="ffffff"/>
                </a:solidFill>
              </a:uFill>
              <a:latin typeface="Calibri"/>
            </a:endParaRPr>
          </a:p>
        </p:txBody>
      </p:sp>
      <p:sp>
        <p:nvSpPr>
          <p:cNvPr id="310" name="TextShape 3"/>
          <p:cNvSpPr txBox="1"/>
          <p:nvPr/>
        </p:nvSpPr>
        <p:spPr>
          <a:xfrm>
            <a:off x="6553080" y="6356520"/>
            <a:ext cx="2133360" cy="364680"/>
          </a:xfrm>
          <a:prstGeom prst="rect">
            <a:avLst/>
          </a:prstGeom>
          <a:noFill/>
          <a:ln>
            <a:noFill/>
          </a:ln>
        </p:spPr>
        <p:txBody>
          <a:bodyPr anchor="ctr"/>
          <a:p>
            <a:pPr algn="r">
              <a:lnSpc>
                <a:spcPct val="100000"/>
              </a:lnSpc>
            </a:pPr>
            <a:fld id="{2DBA48C9-5B95-44B0-9A0C-96395484B474}"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12" dur="indefinite" restart="never" nodeType="tmRoot">
          <p:childTnLst>
            <p:seq>
              <p:cTn id="113"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What Does This Do?</a:t>
            </a:r>
            <a:endParaRPr b="0" lang="en-US" sz="4400" spc="-1" strike="noStrike">
              <a:solidFill>
                <a:srgbClr val="000000"/>
              </a:solidFill>
              <a:uFill>
                <a:solidFill>
                  <a:srgbClr val="ffffff"/>
                </a:solidFill>
              </a:uFill>
              <a:latin typeface="Calibri"/>
            </a:endParaRPr>
          </a:p>
        </p:txBody>
      </p:sp>
      <p:sp>
        <p:nvSpPr>
          <p:cNvPr id="312" name="TextShape 2"/>
          <p:cNvSpPr txBox="1"/>
          <p:nvPr/>
        </p:nvSpPr>
        <p:spPr>
          <a:xfrm>
            <a:off x="457200" y="1600200"/>
            <a:ext cx="8229240" cy="4525560"/>
          </a:xfrm>
          <a:prstGeom prst="rect">
            <a:avLst/>
          </a:prstGeom>
          <a:noFill/>
          <a:ln>
            <a:noFill/>
          </a:ln>
        </p:spPr>
        <p:txBody>
          <a:bodyPr/>
          <a:p>
            <a:pPr algn="ctr">
              <a:lnSpc>
                <a:spcPct val="100000"/>
              </a:lnSpc>
              <a:spcBef>
                <a:spcPts val="641"/>
              </a:spcBef>
            </a:pPr>
            <a:r>
              <a:rPr b="0" lang="en-US" sz="3200" spc="-1" strike="noStrike">
                <a:solidFill>
                  <a:srgbClr val="000000"/>
                </a:solidFill>
                <a:uFill>
                  <a:solidFill>
                    <a:srgbClr val="ffffff"/>
                  </a:solidFill>
                </a:uFill>
                <a:latin typeface="Courier New"/>
              </a:rPr>
              <a:t>host 8.8.4.4 and udp port 53</a:t>
            </a:r>
            <a:endParaRPr b="0" lang="en-US" sz="3200" spc="-1" strike="noStrike">
              <a:solidFill>
                <a:srgbClr val="000000"/>
              </a:solidFill>
              <a:uFill>
                <a:solidFill>
                  <a:srgbClr val="ffffff"/>
                </a:solidFill>
              </a:uFill>
              <a:latin typeface="Calibri"/>
            </a:endParaRPr>
          </a:p>
          <a:p>
            <a:pPr>
              <a:lnSpc>
                <a:spcPct val="100000"/>
              </a:lnSpc>
              <a:spcBef>
                <a:spcPts val="641"/>
              </a:spcBef>
            </a:pPr>
            <a:endParaRPr b="0" lang="en-US" sz="3200" spc="-1" strike="noStrike">
              <a:solidFill>
                <a:srgbClr val="000000"/>
              </a:solidFill>
              <a:uFill>
                <a:solidFill>
                  <a:srgbClr val="ffffff"/>
                </a:solidFill>
              </a:uFill>
              <a:latin typeface="Calibri"/>
            </a:endParaRPr>
          </a:p>
        </p:txBody>
      </p:sp>
      <p:sp>
        <p:nvSpPr>
          <p:cNvPr id="313" name="CustomShape 3"/>
          <p:cNvSpPr/>
          <p:nvPr/>
        </p:nvSpPr>
        <p:spPr>
          <a:xfrm rot="5400000">
            <a:off x="2305440" y="1150560"/>
            <a:ext cx="629640" cy="2869560"/>
          </a:xfrm>
          <a:prstGeom prst="rightBrace">
            <a:avLst>
              <a:gd name="adj1" fmla="val 8333"/>
              <a:gd name="adj2" fmla="val 50000"/>
            </a:avLst>
          </a:prstGeom>
          <a:noFill/>
          <a:ln>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14" name="CustomShape 4"/>
          <p:cNvSpPr/>
          <p:nvPr/>
        </p:nvSpPr>
        <p:spPr>
          <a:xfrm rot="5400000">
            <a:off x="6279120" y="1256040"/>
            <a:ext cx="629640" cy="2658960"/>
          </a:xfrm>
          <a:prstGeom prst="rightBrace">
            <a:avLst>
              <a:gd name="adj1" fmla="val 15730"/>
              <a:gd name="adj2" fmla="val 50000"/>
            </a:avLst>
          </a:prstGeom>
          <a:noFill/>
          <a:ln>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15" name="CustomShape 5"/>
          <p:cNvSpPr/>
          <p:nvPr/>
        </p:nvSpPr>
        <p:spPr>
          <a:xfrm>
            <a:off x="1184760" y="3145680"/>
            <a:ext cx="2869560" cy="10652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00" spc="-1" strike="noStrike">
                <a:solidFill>
                  <a:srgbClr val="000000"/>
                </a:solidFill>
                <a:uFill>
                  <a:solidFill>
                    <a:srgbClr val="ffffff"/>
                  </a:solidFill>
                </a:uFill>
                <a:latin typeface="Calibri"/>
              </a:rPr>
              <a:t>Only traffic to </a:t>
            </a:r>
            <a:endParaRPr b="0" lang="en-US" sz="3200" spc="-1" strike="noStrike">
              <a:solidFill>
                <a:srgbClr val="000000"/>
              </a:solidFill>
              <a:uFill>
                <a:solidFill>
                  <a:srgbClr val="ffffff"/>
                </a:solidFill>
              </a:uFill>
              <a:latin typeface="Arial"/>
            </a:endParaRPr>
          </a:p>
          <a:p>
            <a:pPr algn="ctr">
              <a:lnSpc>
                <a:spcPct val="100000"/>
              </a:lnSpc>
            </a:pPr>
            <a:r>
              <a:rPr b="0" lang="en-US" sz="3200" spc="-1" strike="noStrike">
                <a:solidFill>
                  <a:srgbClr val="000000"/>
                </a:solidFill>
                <a:uFill>
                  <a:solidFill>
                    <a:srgbClr val="ffffff"/>
                  </a:solidFill>
                </a:uFill>
                <a:latin typeface="Calibri"/>
              </a:rPr>
              <a:t>or from this IP</a:t>
            </a:r>
            <a:endParaRPr b="0" lang="en-US" sz="3200" spc="-1" strike="noStrike">
              <a:solidFill>
                <a:srgbClr val="000000"/>
              </a:solidFill>
              <a:uFill>
                <a:solidFill>
                  <a:srgbClr val="ffffff"/>
                </a:solidFill>
              </a:uFill>
              <a:latin typeface="Arial"/>
            </a:endParaRPr>
          </a:p>
        </p:txBody>
      </p:sp>
      <p:sp>
        <p:nvSpPr>
          <p:cNvPr id="316" name="CustomShape 6"/>
          <p:cNvSpPr/>
          <p:nvPr/>
        </p:nvSpPr>
        <p:spPr>
          <a:xfrm>
            <a:off x="5263920" y="3145680"/>
            <a:ext cx="2658960" cy="15526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00" spc="-1" strike="noStrike">
                <a:solidFill>
                  <a:srgbClr val="000000"/>
                </a:solidFill>
                <a:uFill>
                  <a:solidFill>
                    <a:srgbClr val="ffffff"/>
                  </a:solidFill>
                </a:uFill>
                <a:latin typeface="Calibri"/>
              </a:rPr>
              <a:t>Only traffic to or from this UDP port</a:t>
            </a:r>
            <a:endParaRPr b="0" lang="en-US" sz="3200" spc="-1" strike="noStrike">
              <a:solidFill>
                <a:srgbClr val="000000"/>
              </a:solidFill>
              <a:uFill>
                <a:solidFill>
                  <a:srgbClr val="ffffff"/>
                </a:solidFill>
              </a:uFill>
              <a:latin typeface="Arial"/>
            </a:endParaRPr>
          </a:p>
        </p:txBody>
      </p:sp>
      <p:sp>
        <p:nvSpPr>
          <p:cNvPr id="317" name="TextShape 7"/>
          <p:cNvSpPr txBox="1"/>
          <p:nvPr/>
        </p:nvSpPr>
        <p:spPr>
          <a:xfrm>
            <a:off x="6553080" y="6356520"/>
            <a:ext cx="2133360" cy="364680"/>
          </a:xfrm>
          <a:prstGeom prst="rect">
            <a:avLst/>
          </a:prstGeom>
          <a:noFill/>
          <a:ln>
            <a:noFill/>
          </a:ln>
        </p:spPr>
        <p:txBody>
          <a:bodyPr anchor="ctr"/>
          <a:p>
            <a:pPr algn="r">
              <a:lnSpc>
                <a:spcPct val="100000"/>
              </a:lnSpc>
            </a:pPr>
            <a:fld id="{D4146410-FC2F-4955-8EAA-51AF61CFADDF}"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14" dur="indefinite" restart="never" nodeType="tmRoot">
          <p:childTnLst>
            <p:seq>
              <p:cTn id="115" dur="indefinite" nodeType="mainSeq">
                <p:childTnLst>
                  <p:par>
                    <p:cTn id="116" fill="hold">
                      <p:stCondLst>
                        <p:cond delay="indefinite"/>
                      </p:stCondLst>
                      <p:childTnLst>
                        <p:par>
                          <p:cTn id="117" fill="hold">
                            <p:stCondLst>
                              <p:cond delay="0"/>
                            </p:stCondLst>
                            <p:childTnLst>
                              <p:par>
                                <p:cTn id="118" nodeType="clickEffect" fill="hold" presetClass="entr" presetID="10">
                                  <p:stCondLst>
                                    <p:cond delay="0"/>
                                  </p:stCondLst>
                                  <p:childTnLst>
                                    <p:set>
                                      <p:cBhvr>
                                        <p:cTn id="119" dur="1" fill="hold">
                                          <p:stCondLst>
                                            <p:cond delay="0"/>
                                          </p:stCondLst>
                                        </p:cTn>
                                        <p:tgtEl>
                                          <p:spTgt spid="313"/>
                                        </p:tgtEl>
                                        <p:attrNameLst>
                                          <p:attrName>style.visibility</p:attrName>
                                        </p:attrNameLst>
                                      </p:cBhvr>
                                      <p:to>
                                        <p:strVal val="visible"/>
                                      </p:to>
                                    </p:set>
                                    <p:animEffect filter="fade" transition="in">
                                      <p:cBhvr additive="repl">
                                        <p:cTn id="120" dur="500"/>
                                        <p:tgtEl>
                                          <p:spTgt spid="313"/>
                                        </p:tgtEl>
                                      </p:cBhvr>
                                    </p:animEffect>
                                  </p:childTnLst>
                                </p:cTn>
                              </p:par>
                              <p:par>
                                <p:cTn id="121" nodeType="withEffect" fill="hold" presetClass="entr" presetID="10">
                                  <p:stCondLst>
                                    <p:cond delay="0"/>
                                  </p:stCondLst>
                                  <p:childTnLst>
                                    <p:set>
                                      <p:cBhvr>
                                        <p:cTn id="122" dur="1" fill="hold">
                                          <p:stCondLst>
                                            <p:cond delay="0"/>
                                          </p:stCondLst>
                                        </p:cTn>
                                        <p:tgtEl>
                                          <p:spTgt spid="314"/>
                                        </p:tgtEl>
                                        <p:attrNameLst>
                                          <p:attrName>style.visibility</p:attrName>
                                        </p:attrNameLst>
                                      </p:cBhvr>
                                      <p:to>
                                        <p:strVal val="visible"/>
                                      </p:to>
                                    </p:set>
                                    <p:animEffect filter="fade" transition="in">
                                      <p:cBhvr additive="repl">
                                        <p:cTn id="123" dur="500"/>
                                        <p:tgtEl>
                                          <p:spTgt spid="314"/>
                                        </p:tgtEl>
                                      </p:cBhvr>
                                    </p:animEffect>
                                  </p:childTnLst>
                                </p:cTn>
                              </p:par>
                              <p:par>
                                <p:cTn id="124" nodeType="withEffect" fill="hold" presetClass="entr" presetID="10">
                                  <p:stCondLst>
                                    <p:cond delay="0"/>
                                  </p:stCondLst>
                                  <p:childTnLst>
                                    <p:set>
                                      <p:cBhvr>
                                        <p:cTn id="125" dur="1" fill="hold">
                                          <p:stCondLst>
                                            <p:cond delay="0"/>
                                          </p:stCondLst>
                                        </p:cTn>
                                        <p:tgtEl>
                                          <p:spTgt spid="315"/>
                                        </p:tgtEl>
                                        <p:attrNameLst>
                                          <p:attrName>style.visibility</p:attrName>
                                        </p:attrNameLst>
                                      </p:cBhvr>
                                      <p:to>
                                        <p:strVal val="visible"/>
                                      </p:to>
                                    </p:set>
                                    <p:animEffect filter="fade" transition="in">
                                      <p:cBhvr additive="repl">
                                        <p:cTn id="126" dur="500"/>
                                        <p:tgtEl>
                                          <p:spTgt spid="315"/>
                                        </p:tgtEl>
                                      </p:cBhvr>
                                    </p:animEffect>
                                  </p:childTnLst>
                                </p:cTn>
                              </p:par>
                              <p:par>
                                <p:cTn id="127" nodeType="withEffect" fill="hold" presetClass="entr" presetID="10">
                                  <p:stCondLst>
                                    <p:cond delay="0"/>
                                  </p:stCondLst>
                                  <p:childTnLst>
                                    <p:set>
                                      <p:cBhvr>
                                        <p:cTn id="128" dur="1" fill="hold">
                                          <p:stCondLst>
                                            <p:cond delay="0"/>
                                          </p:stCondLst>
                                        </p:cTn>
                                        <p:tgtEl>
                                          <p:spTgt spid="316"/>
                                        </p:tgtEl>
                                        <p:attrNameLst>
                                          <p:attrName>style.visibility</p:attrName>
                                        </p:attrNameLst>
                                      </p:cBhvr>
                                      <p:to>
                                        <p:strVal val="visible"/>
                                      </p:to>
                                    </p:set>
                                    <p:animEffect filter="fade" transition="in">
                                      <p:cBhvr additive="repl">
                                        <p:cTn id="129" dur="500"/>
                                        <p:tgtEl>
                                          <p:spTgt spid="3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How About This?</a:t>
            </a:r>
            <a:endParaRPr b="0" lang="en-US" sz="4400" spc="-1" strike="noStrike">
              <a:solidFill>
                <a:srgbClr val="000000"/>
              </a:solidFill>
              <a:uFill>
                <a:solidFill>
                  <a:srgbClr val="ffffff"/>
                </a:solidFill>
              </a:uFill>
              <a:latin typeface="Calibri"/>
            </a:endParaRPr>
          </a:p>
        </p:txBody>
      </p:sp>
      <p:sp>
        <p:nvSpPr>
          <p:cNvPr id="319" name="TextShape 2"/>
          <p:cNvSpPr txBox="1"/>
          <p:nvPr/>
        </p:nvSpPr>
        <p:spPr>
          <a:xfrm>
            <a:off x="457200" y="1600200"/>
            <a:ext cx="8229240" cy="4525560"/>
          </a:xfrm>
          <a:prstGeom prst="rect">
            <a:avLst/>
          </a:prstGeom>
          <a:noFill/>
          <a:ln>
            <a:noFill/>
          </a:ln>
        </p:spPr>
        <p:txBody>
          <a:bodyPr>
            <a:normAutofit/>
          </a:bodyPr>
          <a:p>
            <a:pPr algn="ctr">
              <a:lnSpc>
                <a:spcPct val="100000"/>
              </a:lnSpc>
              <a:spcBef>
                <a:spcPts val="641"/>
              </a:spcBef>
            </a:pPr>
            <a:r>
              <a:rPr b="0" lang="en-US" sz="3200" spc="-1" strike="noStrike">
                <a:solidFill>
                  <a:srgbClr val="000000"/>
                </a:solidFill>
                <a:uFill>
                  <a:solidFill>
                    <a:srgbClr val="ffffff"/>
                  </a:solidFill>
                </a:uFill>
                <a:latin typeface="Courier New"/>
              </a:rPr>
              <a:t>dst host 74.125.228.36 and icmp[icmptype] = icmp-echo</a:t>
            </a:r>
            <a:endParaRPr b="0" lang="en-US" sz="3200" spc="-1" strike="noStrike">
              <a:solidFill>
                <a:srgbClr val="000000"/>
              </a:solidFill>
              <a:uFill>
                <a:solidFill>
                  <a:srgbClr val="ffffff"/>
                </a:solidFill>
              </a:uFill>
              <a:latin typeface="Calibri"/>
            </a:endParaRPr>
          </a:p>
        </p:txBody>
      </p:sp>
      <p:sp>
        <p:nvSpPr>
          <p:cNvPr id="320" name="TextShape 3"/>
          <p:cNvSpPr txBox="1"/>
          <p:nvPr/>
        </p:nvSpPr>
        <p:spPr>
          <a:xfrm>
            <a:off x="6553080" y="6356520"/>
            <a:ext cx="2133360" cy="364680"/>
          </a:xfrm>
          <a:prstGeom prst="rect">
            <a:avLst/>
          </a:prstGeom>
          <a:noFill/>
          <a:ln>
            <a:noFill/>
          </a:ln>
        </p:spPr>
        <p:txBody>
          <a:bodyPr anchor="ctr"/>
          <a:p>
            <a:pPr algn="r">
              <a:lnSpc>
                <a:spcPct val="100000"/>
              </a:lnSpc>
            </a:pPr>
            <a:fld id="{E1A728E4-DD0B-4AF5-B4CE-B5852242D4F5}"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30" dur="indefinite" restart="never" nodeType="tmRoot">
          <p:childTnLst>
            <p:seq>
              <p:cTn id="131"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How About This?</a:t>
            </a:r>
            <a:endParaRPr b="0" lang="en-US" sz="4400" spc="-1" strike="noStrike">
              <a:solidFill>
                <a:srgbClr val="000000"/>
              </a:solidFill>
              <a:uFill>
                <a:solidFill>
                  <a:srgbClr val="ffffff"/>
                </a:solidFill>
              </a:uFill>
              <a:latin typeface="Calibri"/>
            </a:endParaRPr>
          </a:p>
        </p:txBody>
      </p:sp>
      <p:sp>
        <p:nvSpPr>
          <p:cNvPr id="322" name="TextShape 2"/>
          <p:cNvSpPr txBox="1"/>
          <p:nvPr/>
        </p:nvSpPr>
        <p:spPr>
          <a:xfrm>
            <a:off x="457200" y="1600200"/>
            <a:ext cx="8229240" cy="4525560"/>
          </a:xfrm>
          <a:prstGeom prst="rect">
            <a:avLst/>
          </a:prstGeom>
          <a:noFill/>
          <a:ln>
            <a:noFill/>
          </a:ln>
        </p:spPr>
        <p:txBody>
          <a:bodyPr>
            <a:normAutofit/>
          </a:bodyPr>
          <a:p>
            <a:pPr algn="ctr">
              <a:lnSpc>
                <a:spcPct val="100000"/>
              </a:lnSpc>
              <a:spcBef>
                <a:spcPts val="641"/>
              </a:spcBef>
            </a:pPr>
            <a:r>
              <a:rPr b="0" lang="en-US" sz="3200" spc="-1" strike="noStrike">
                <a:solidFill>
                  <a:srgbClr val="000000"/>
                </a:solidFill>
                <a:uFill>
                  <a:solidFill>
                    <a:srgbClr val="ffffff"/>
                  </a:solidFill>
                </a:uFill>
                <a:latin typeface="Courier New"/>
              </a:rPr>
              <a:t>ip dst 74.125.228.36 and</a:t>
            </a:r>
            <a:endParaRPr b="0" lang="en-US" sz="3200" spc="-1" strike="noStrike">
              <a:solidFill>
                <a:srgbClr val="000000"/>
              </a:solidFill>
              <a:uFill>
                <a:solidFill>
                  <a:srgbClr val="ffffff"/>
                </a:solidFill>
              </a:uFill>
              <a:latin typeface="Calibri"/>
            </a:endParaRPr>
          </a:p>
          <a:p>
            <a:pPr algn="ctr">
              <a:lnSpc>
                <a:spcPct val="100000"/>
              </a:lnSpc>
              <a:spcBef>
                <a:spcPts val="641"/>
              </a:spcBef>
            </a:pPr>
            <a:endParaRPr b="0" lang="en-US" sz="3200" spc="-1" strike="noStrike">
              <a:solidFill>
                <a:srgbClr val="000000"/>
              </a:solidFill>
              <a:uFill>
                <a:solidFill>
                  <a:srgbClr val="ffffff"/>
                </a:solidFill>
              </a:uFill>
              <a:latin typeface="Calibri"/>
            </a:endParaRPr>
          </a:p>
          <a:p>
            <a:pPr algn="ctr">
              <a:lnSpc>
                <a:spcPct val="100000"/>
              </a:lnSpc>
              <a:spcBef>
                <a:spcPts val="641"/>
              </a:spcBef>
            </a:pPr>
            <a:endParaRPr b="0" lang="en-US" sz="3200" spc="-1" strike="noStrike">
              <a:solidFill>
                <a:srgbClr val="000000"/>
              </a:solidFill>
              <a:uFill>
                <a:solidFill>
                  <a:srgbClr val="ffffff"/>
                </a:solidFill>
              </a:uFill>
              <a:latin typeface="Calibri"/>
            </a:endParaRPr>
          </a:p>
          <a:p>
            <a:pPr algn="ctr">
              <a:lnSpc>
                <a:spcPct val="100000"/>
              </a:lnSpc>
              <a:spcBef>
                <a:spcPts val="641"/>
              </a:spcBef>
            </a:pPr>
            <a:endParaRPr b="0" lang="en-US" sz="3200" spc="-1" strike="noStrike">
              <a:solidFill>
                <a:srgbClr val="000000"/>
              </a:solidFill>
              <a:uFill>
                <a:solidFill>
                  <a:srgbClr val="ffffff"/>
                </a:solidFill>
              </a:uFill>
              <a:latin typeface="Calibri"/>
            </a:endParaRPr>
          </a:p>
          <a:p>
            <a:pPr algn="ctr">
              <a:lnSpc>
                <a:spcPct val="100000"/>
              </a:lnSpc>
              <a:spcBef>
                <a:spcPts val="641"/>
              </a:spcBef>
            </a:pPr>
            <a:r>
              <a:rPr b="0" lang="en-US" sz="3200" spc="-1" strike="noStrike">
                <a:solidFill>
                  <a:srgbClr val="000000"/>
                </a:solidFill>
                <a:uFill>
                  <a:solidFill>
                    <a:srgbClr val="ffffff"/>
                  </a:solidFill>
                </a:uFill>
                <a:latin typeface="Courier New"/>
              </a:rPr>
              <a:t>icmp[icmptype] = icmp-echo</a:t>
            </a:r>
            <a:endParaRPr b="0" lang="en-US" sz="3200" spc="-1" strike="noStrike">
              <a:solidFill>
                <a:srgbClr val="000000"/>
              </a:solidFill>
              <a:uFill>
                <a:solidFill>
                  <a:srgbClr val="ffffff"/>
                </a:solidFill>
              </a:uFill>
              <a:latin typeface="Calibri"/>
            </a:endParaRPr>
          </a:p>
        </p:txBody>
      </p:sp>
      <p:sp>
        <p:nvSpPr>
          <p:cNvPr id="323" name="CustomShape 3"/>
          <p:cNvSpPr/>
          <p:nvPr/>
        </p:nvSpPr>
        <p:spPr>
          <a:xfrm rot="5400000">
            <a:off x="3744720" y="140400"/>
            <a:ext cx="629640" cy="4889880"/>
          </a:xfrm>
          <a:prstGeom prst="rightBrace">
            <a:avLst>
              <a:gd name="adj1" fmla="val 8333"/>
              <a:gd name="adj2" fmla="val 50000"/>
            </a:avLst>
          </a:prstGeom>
          <a:noFill/>
          <a:ln>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24" name="CustomShape 4"/>
          <p:cNvSpPr/>
          <p:nvPr/>
        </p:nvSpPr>
        <p:spPr>
          <a:xfrm>
            <a:off x="1614240" y="3029400"/>
            <a:ext cx="4889880" cy="5778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00" spc="-1" strike="noStrike">
                <a:solidFill>
                  <a:srgbClr val="000000"/>
                </a:solidFill>
                <a:uFill>
                  <a:solidFill>
                    <a:srgbClr val="ffffff"/>
                  </a:solidFill>
                </a:uFill>
                <a:latin typeface="Calibri"/>
              </a:rPr>
              <a:t>Only traffic to this IP</a:t>
            </a:r>
            <a:endParaRPr b="0" lang="en-US" sz="3200" spc="-1" strike="noStrike">
              <a:solidFill>
                <a:srgbClr val="000000"/>
              </a:solidFill>
              <a:uFill>
                <a:solidFill>
                  <a:srgbClr val="ffffff"/>
                </a:solidFill>
              </a:uFill>
              <a:latin typeface="Arial"/>
            </a:endParaRPr>
          </a:p>
        </p:txBody>
      </p:sp>
      <p:sp>
        <p:nvSpPr>
          <p:cNvPr id="325" name="CustomShape 5"/>
          <p:cNvSpPr/>
          <p:nvPr/>
        </p:nvSpPr>
        <p:spPr>
          <a:xfrm rot="5400000">
            <a:off x="2782800" y="3179160"/>
            <a:ext cx="629640" cy="3405600"/>
          </a:xfrm>
          <a:prstGeom prst="rightBrace">
            <a:avLst>
              <a:gd name="adj1" fmla="val 8333"/>
              <a:gd name="adj2" fmla="val 50000"/>
            </a:avLst>
          </a:prstGeom>
          <a:noFill/>
          <a:ln>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26" name="CustomShape 6"/>
          <p:cNvSpPr/>
          <p:nvPr/>
        </p:nvSpPr>
        <p:spPr>
          <a:xfrm>
            <a:off x="1394640" y="5325480"/>
            <a:ext cx="3405600" cy="5778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00" spc="-1" strike="noStrike">
                <a:solidFill>
                  <a:srgbClr val="000000"/>
                </a:solidFill>
                <a:uFill>
                  <a:solidFill>
                    <a:srgbClr val="ffffff"/>
                  </a:solidFill>
                </a:uFill>
                <a:latin typeface="Calibri"/>
              </a:rPr>
              <a:t>Filter on ICMP type</a:t>
            </a:r>
            <a:endParaRPr b="0" lang="en-US" sz="3200" spc="-1" strike="noStrike">
              <a:solidFill>
                <a:srgbClr val="000000"/>
              </a:solidFill>
              <a:uFill>
                <a:solidFill>
                  <a:srgbClr val="ffffff"/>
                </a:solidFill>
              </a:uFill>
              <a:latin typeface="Arial"/>
            </a:endParaRPr>
          </a:p>
        </p:txBody>
      </p:sp>
      <p:sp>
        <p:nvSpPr>
          <p:cNvPr id="327" name="TextShape 7"/>
          <p:cNvSpPr txBox="1"/>
          <p:nvPr/>
        </p:nvSpPr>
        <p:spPr>
          <a:xfrm>
            <a:off x="6553080" y="6356520"/>
            <a:ext cx="2133360" cy="364680"/>
          </a:xfrm>
          <a:prstGeom prst="rect">
            <a:avLst/>
          </a:prstGeom>
          <a:noFill/>
          <a:ln>
            <a:noFill/>
          </a:ln>
        </p:spPr>
        <p:txBody>
          <a:bodyPr anchor="ctr"/>
          <a:p>
            <a:pPr algn="r">
              <a:lnSpc>
                <a:spcPct val="100000"/>
              </a:lnSpc>
            </a:pPr>
            <a:fld id="{8BB46195-DC37-4F5B-9F25-1496114F8586}"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32" dur="indefinite" restart="never" nodeType="tmRoot">
          <p:childTnLst>
            <p:seq>
              <p:cTn id="133"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T</a:t>
            </a:r>
            <a:r>
              <a:rPr b="0" lang="en-US" sz="4400" spc="-1" strike="noStrike">
                <a:solidFill>
                  <a:srgbClr val="000000"/>
                </a:solidFill>
                <a:uFill>
                  <a:solidFill>
                    <a:srgbClr val="ffffff"/>
                  </a:solidFill>
                </a:uFill>
                <a:latin typeface="Calibri"/>
              </a:rPr>
              <a:t>h</a:t>
            </a:r>
            <a:r>
              <a:rPr b="0" lang="en-US" sz="4400" spc="-1" strike="noStrike">
                <a:solidFill>
                  <a:srgbClr val="000000"/>
                </a:solidFill>
                <a:uFill>
                  <a:solidFill>
                    <a:srgbClr val="ffffff"/>
                  </a:solidFill>
                </a:uFill>
                <a:latin typeface="Calibri"/>
              </a:rPr>
              <a:t>i</a:t>
            </a:r>
            <a:r>
              <a:rPr b="0" lang="en-US" sz="4400" spc="-1" strike="noStrike">
                <a:solidFill>
                  <a:srgbClr val="000000"/>
                </a:solidFill>
                <a:uFill>
                  <a:solidFill>
                    <a:srgbClr val="ffffff"/>
                  </a:solidFill>
                </a:uFill>
                <a:latin typeface="Calibri"/>
              </a:rPr>
              <a:t>s </a:t>
            </a:r>
            <a:r>
              <a:rPr b="0" lang="en-US" sz="4400" spc="-1" strike="noStrike">
                <a:solidFill>
                  <a:srgbClr val="000000"/>
                </a:solidFill>
                <a:uFill>
                  <a:solidFill>
                    <a:srgbClr val="ffffff"/>
                  </a:solidFill>
                </a:uFill>
                <a:latin typeface="Calibri"/>
              </a:rPr>
              <a:t>I</a:t>
            </a:r>
            <a:r>
              <a:rPr b="0" lang="en-US" sz="4400" spc="-1" strike="noStrike">
                <a:solidFill>
                  <a:srgbClr val="000000"/>
                </a:solidFill>
                <a:uFill>
                  <a:solidFill>
                    <a:srgbClr val="ffffff"/>
                  </a:solidFill>
                </a:uFill>
                <a:latin typeface="Calibri"/>
              </a:rPr>
              <a:t>s </a:t>
            </a:r>
            <a:r>
              <a:rPr b="0" lang="en-US" sz="4400" spc="-1" strike="noStrike">
                <a:solidFill>
                  <a:srgbClr val="000000"/>
                </a:solidFill>
                <a:uFill>
                  <a:solidFill>
                    <a:srgbClr val="ffffff"/>
                  </a:solidFill>
                </a:uFill>
                <a:latin typeface="Calibri"/>
              </a:rPr>
              <a:t>N</a:t>
            </a:r>
            <a:r>
              <a:rPr b="0" lang="en-US" sz="4400" spc="-1" strike="noStrike">
                <a:solidFill>
                  <a:srgbClr val="000000"/>
                </a:solidFill>
                <a:uFill>
                  <a:solidFill>
                    <a:srgbClr val="ffffff"/>
                  </a:solidFill>
                </a:uFill>
                <a:latin typeface="Calibri"/>
              </a:rPr>
              <a:t>o</a:t>
            </a:r>
            <a:r>
              <a:rPr b="0" lang="en-US" sz="4400" spc="-1" strike="noStrike">
                <a:solidFill>
                  <a:srgbClr val="000000"/>
                </a:solidFill>
                <a:uFill>
                  <a:solidFill>
                    <a:srgbClr val="ffffff"/>
                  </a:solidFill>
                </a:uFill>
                <a:latin typeface="Calibri"/>
              </a:rPr>
              <a:t>t </a:t>
            </a:r>
            <a:r>
              <a:rPr b="0" lang="en-US" sz="4400" spc="-1" strike="noStrike">
                <a:solidFill>
                  <a:srgbClr val="000000"/>
                </a:solidFill>
                <a:uFill>
                  <a:solidFill>
                    <a:srgbClr val="ffffff"/>
                  </a:solidFill>
                </a:uFill>
                <a:latin typeface="Calibri"/>
              </a:rPr>
              <a:t>A </a:t>
            </a:r>
            <a:r>
              <a:rPr b="0" lang="en-US" sz="4400" spc="-1" strike="noStrike">
                <a:solidFill>
                  <a:srgbClr val="000000"/>
                </a:solidFill>
                <a:uFill>
                  <a:solidFill>
                    <a:srgbClr val="ffffff"/>
                  </a:solidFill>
                </a:uFill>
                <a:latin typeface="Calibri"/>
              </a:rPr>
              <a:t>N</a:t>
            </a:r>
            <a:r>
              <a:rPr b="0" lang="en-US" sz="4400" spc="-1" strike="noStrike">
                <a:solidFill>
                  <a:srgbClr val="000000"/>
                </a:solidFill>
                <a:uFill>
                  <a:solidFill>
                    <a:srgbClr val="ffffff"/>
                  </a:solidFill>
                </a:uFill>
                <a:latin typeface="Calibri"/>
              </a:rPr>
              <a:t>e</a:t>
            </a:r>
            <a:r>
              <a:rPr b="0" lang="en-US" sz="4400" spc="-1" strike="noStrike">
                <a:solidFill>
                  <a:srgbClr val="000000"/>
                </a:solidFill>
                <a:uFill>
                  <a:solidFill>
                    <a:srgbClr val="ffffff"/>
                  </a:solidFill>
                </a:uFill>
                <a:latin typeface="Calibri"/>
              </a:rPr>
              <a:t>t</a:t>
            </a:r>
            <a:r>
              <a:rPr b="0" lang="en-US" sz="4400" spc="-1" strike="noStrike">
                <a:solidFill>
                  <a:srgbClr val="000000"/>
                </a:solidFill>
                <a:uFill>
                  <a:solidFill>
                    <a:srgbClr val="ffffff"/>
                  </a:solidFill>
                </a:uFill>
                <a:latin typeface="Calibri"/>
              </a:rPr>
              <a:t>w</a:t>
            </a:r>
            <a:r>
              <a:rPr b="0" lang="en-US" sz="4400" spc="-1" strike="noStrike">
                <a:solidFill>
                  <a:srgbClr val="000000"/>
                </a:solidFill>
                <a:uFill>
                  <a:solidFill>
                    <a:srgbClr val="ffffff"/>
                  </a:solidFill>
                </a:uFill>
                <a:latin typeface="Calibri"/>
              </a:rPr>
              <a:t>o</a:t>
            </a:r>
            <a:r>
              <a:rPr b="0" lang="en-US" sz="4400" spc="-1" strike="noStrike">
                <a:solidFill>
                  <a:srgbClr val="000000"/>
                </a:solidFill>
                <a:uFill>
                  <a:solidFill>
                    <a:srgbClr val="ffffff"/>
                  </a:solidFill>
                </a:uFill>
                <a:latin typeface="Calibri"/>
              </a:rPr>
              <a:t>r</a:t>
            </a:r>
            <a:r>
              <a:rPr b="0" lang="en-US" sz="4400" spc="-1" strike="noStrike">
                <a:solidFill>
                  <a:srgbClr val="000000"/>
                </a:solidFill>
                <a:uFill>
                  <a:solidFill>
                    <a:srgbClr val="ffffff"/>
                  </a:solidFill>
                </a:uFill>
                <a:latin typeface="Calibri"/>
              </a:rPr>
              <a:t>k</a:t>
            </a:r>
            <a:r>
              <a:rPr b="0" lang="en-US" sz="4400" spc="-1" strike="noStrike">
                <a:solidFill>
                  <a:srgbClr val="000000"/>
                </a:solidFill>
                <a:uFill>
                  <a:solidFill>
                    <a:srgbClr val="ffffff"/>
                  </a:solidFill>
                </a:uFill>
                <a:latin typeface="Calibri"/>
              </a:rPr>
              <a:t>i</a:t>
            </a:r>
            <a:r>
              <a:rPr b="0" lang="en-US" sz="4400" spc="-1" strike="noStrike">
                <a:solidFill>
                  <a:srgbClr val="000000"/>
                </a:solidFill>
                <a:uFill>
                  <a:solidFill>
                    <a:srgbClr val="ffffff"/>
                  </a:solidFill>
                </a:uFill>
                <a:latin typeface="Calibri"/>
              </a:rPr>
              <a:t>n</a:t>
            </a:r>
            <a:r>
              <a:rPr b="0" lang="en-US" sz="4400" spc="-1" strike="noStrike">
                <a:solidFill>
                  <a:srgbClr val="000000"/>
                </a:solidFill>
                <a:uFill>
                  <a:solidFill>
                    <a:srgbClr val="ffffff"/>
                  </a:solidFill>
                </a:uFill>
                <a:latin typeface="Calibri"/>
              </a:rPr>
              <a:t>g </a:t>
            </a:r>
            <a:r>
              <a:rPr b="0" lang="en-US" sz="4400" spc="-1" strike="noStrike">
                <a:solidFill>
                  <a:srgbClr val="000000"/>
                </a:solidFill>
                <a:uFill>
                  <a:solidFill>
                    <a:srgbClr val="ffffff"/>
                  </a:solidFill>
                </a:uFill>
                <a:latin typeface="Calibri"/>
              </a:rPr>
              <a:t>C</a:t>
            </a:r>
            <a:r>
              <a:rPr b="0" lang="en-US" sz="4400" spc="-1" strike="noStrike">
                <a:solidFill>
                  <a:srgbClr val="000000"/>
                </a:solidFill>
                <a:uFill>
                  <a:solidFill>
                    <a:srgbClr val="ffffff"/>
                  </a:solidFill>
                </a:uFill>
                <a:latin typeface="Calibri"/>
              </a:rPr>
              <a:t>l</a:t>
            </a:r>
            <a:r>
              <a:rPr b="0" lang="en-US" sz="4400" spc="-1" strike="noStrike">
                <a:solidFill>
                  <a:srgbClr val="000000"/>
                </a:solidFill>
                <a:uFill>
                  <a:solidFill>
                    <a:srgbClr val="ffffff"/>
                  </a:solidFill>
                </a:uFill>
                <a:latin typeface="Calibri"/>
              </a:rPr>
              <a:t>a</a:t>
            </a:r>
            <a:r>
              <a:rPr b="0" lang="en-US" sz="4400" spc="-1" strike="noStrike">
                <a:solidFill>
                  <a:srgbClr val="000000"/>
                </a:solidFill>
                <a:uFill>
                  <a:solidFill>
                    <a:srgbClr val="ffffff"/>
                  </a:solidFill>
                </a:uFill>
                <a:latin typeface="Calibri"/>
              </a:rPr>
              <a:t>s</a:t>
            </a:r>
            <a:r>
              <a:rPr b="0" lang="en-US" sz="4400" spc="-1" strike="noStrike">
                <a:solidFill>
                  <a:srgbClr val="000000"/>
                </a:solidFill>
                <a:uFill>
                  <a:solidFill>
                    <a:srgbClr val="ffffff"/>
                  </a:solidFill>
                </a:uFill>
                <a:latin typeface="Calibri"/>
              </a:rPr>
              <a:t>s</a:t>
            </a:r>
            <a:endParaRPr b="0" lang="en-US" sz="4400" spc="-1" strike="noStrike">
              <a:solidFill>
                <a:srgbClr val="000000"/>
              </a:solidFill>
              <a:uFill>
                <a:solidFill>
                  <a:srgbClr val="ffffff"/>
                </a:solidFill>
              </a:uFill>
              <a:latin typeface="Calibri"/>
            </a:endParaRPr>
          </a:p>
        </p:txBody>
      </p:sp>
      <p:sp>
        <p:nvSpPr>
          <p:cNvPr id="184" name="TextShape 2"/>
          <p:cNvSpPr txBox="1"/>
          <p:nvPr/>
        </p:nvSpPr>
        <p:spPr>
          <a:xfrm>
            <a:off x="457200" y="1600200"/>
            <a:ext cx="8229240" cy="4525560"/>
          </a:xfrm>
          <a:prstGeom prst="rect">
            <a:avLst/>
          </a:prstGeom>
          <a:noFill/>
          <a:ln>
            <a:noFill/>
          </a:ln>
        </p:spPr>
        <p:txBody>
          <a:bodyPr anchor="ctr">
            <a:normAutofit/>
          </a:bodyPr>
          <a:p>
            <a:pPr algn="ctr">
              <a:lnSpc>
                <a:spcPct val="100000"/>
              </a:lnSpc>
              <a:spcBef>
                <a:spcPts val="1080"/>
              </a:spcBef>
            </a:pPr>
            <a:r>
              <a:rPr b="0" lang="en-US" sz="5400" spc="-1" strike="noStrike">
                <a:solidFill>
                  <a:srgbClr val="000000"/>
                </a:solidFill>
                <a:uFill>
                  <a:solidFill>
                    <a:srgbClr val="ffffff"/>
                  </a:solidFill>
                </a:uFill>
                <a:latin typeface="Calibri"/>
              </a:rPr>
              <a:t>It is about </a:t>
            </a:r>
            <a:r>
              <a:rPr b="1" lang="en-US" sz="5400" spc="-1" strike="noStrike">
                <a:solidFill>
                  <a:srgbClr val="000000"/>
                </a:solidFill>
                <a:uFill>
                  <a:solidFill>
                    <a:srgbClr val="ffffff"/>
                  </a:solidFill>
                </a:uFill>
                <a:latin typeface="Calibri"/>
              </a:rPr>
              <a:t>problem solving</a:t>
            </a:r>
            <a:endParaRPr b="0" lang="en-US" sz="5400" spc="-1" strike="noStrike">
              <a:solidFill>
                <a:srgbClr val="000000"/>
              </a:solidFill>
              <a:uFill>
                <a:solidFill>
                  <a:srgbClr val="ffffff"/>
                </a:solidFill>
              </a:uFill>
              <a:latin typeface="Calibri"/>
            </a:endParaRPr>
          </a:p>
        </p:txBody>
      </p:sp>
      <p:sp>
        <p:nvSpPr>
          <p:cNvPr id="185" name="TextShape 3"/>
          <p:cNvSpPr txBox="1"/>
          <p:nvPr/>
        </p:nvSpPr>
        <p:spPr>
          <a:xfrm>
            <a:off x="6553080" y="6356520"/>
            <a:ext cx="2133360" cy="364680"/>
          </a:xfrm>
          <a:prstGeom prst="rect">
            <a:avLst/>
          </a:prstGeom>
          <a:noFill/>
          <a:ln>
            <a:noFill/>
          </a:ln>
        </p:spPr>
        <p:txBody>
          <a:bodyPr anchor="ctr"/>
          <a:p>
            <a:pPr algn="r">
              <a:lnSpc>
                <a:spcPct val="100000"/>
              </a:lnSpc>
            </a:pPr>
            <a:fld id="{11EB1935-C9E0-480D-A8CF-962CBBB24BDE}"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One More</a:t>
            </a:r>
            <a:endParaRPr b="0" lang="en-US" sz="4400" spc="-1" strike="noStrike">
              <a:solidFill>
                <a:srgbClr val="000000"/>
              </a:solidFill>
              <a:uFill>
                <a:solidFill>
                  <a:srgbClr val="ffffff"/>
                </a:solidFill>
              </a:uFill>
              <a:latin typeface="Calibri"/>
            </a:endParaRPr>
          </a:p>
        </p:txBody>
      </p:sp>
      <p:sp>
        <p:nvSpPr>
          <p:cNvPr id="329" name="TextShape 2"/>
          <p:cNvSpPr txBox="1"/>
          <p:nvPr/>
        </p:nvSpPr>
        <p:spPr>
          <a:xfrm>
            <a:off x="457200" y="1600200"/>
            <a:ext cx="8229240" cy="4525560"/>
          </a:xfrm>
          <a:prstGeom prst="rect">
            <a:avLst/>
          </a:prstGeom>
          <a:noFill/>
          <a:ln>
            <a:noFill/>
          </a:ln>
        </p:spPr>
        <p:txBody>
          <a:bodyPr/>
          <a:p>
            <a:pPr algn="ctr">
              <a:lnSpc>
                <a:spcPct val="100000"/>
              </a:lnSpc>
              <a:spcBef>
                <a:spcPts val="641"/>
              </a:spcBef>
            </a:pPr>
            <a:r>
              <a:rPr b="0" lang="en-US" sz="3200" spc="-1" strike="noStrike">
                <a:solidFill>
                  <a:srgbClr val="000000"/>
                </a:solidFill>
                <a:uFill>
                  <a:solidFill>
                    <a:srgbClr val="ffffff"/>
                  </a:solidFill>
                </a:uFill>
                <a:latin typeface="Courier New"/>
              </a:rPr>
              <a:t>ip[2:2] &gt;= 86 and ip[8:1] &lt;= 4 and tcp[13:1] &amp; 4 == 4</a:t>
            </a:r>
            <a:endParaRPr b="0" lang="en-US" sz="3200" spc="-1" strike="noStrike">
              <a:solidFill>
                <a:srgbClr val="000000"/>
              </a:solidFill>
              <a:uFill>
                <a:solidFill>
                  <a:srgbClr val="ffffff"/>
                </a:solidFill>
              </a:uFill>
              <a:latin typeface="Calibri"/>
            </a:endParaRPr>
          </a:p>
        </p:txBody>
      </p:sp>
      <p:sp>
        <p:nvSpPr>
          <p:cNvPr id="330" name="TextShape 3"/>
          <p:cNvSpPr txBox="1"/>
          <p:nvPr/>
        </p:nvSpPr>
        <p:spPr>
          <a:xfrm>
            <a:off x="6553080" y="6356520"/>
            <a:ext cx="2133360" cy="364680"/>
          </a:xfrm>
          <a:prstGeom prst="rect">
            <a:avLst/>
          </a:prstGeom>
          <a:noFill/>
          <a:ln>
            <a:noFill/>
          </a:ln>
        </p:spPr>
        <p:txBody>
          <a:bodyPr anchor="ctr"/>
          <a:p>
            <a:pPr algn="r">
              <a:lnSpc>
                <a:spcPct val="100000"/>
              </a:lnSpc>
            </a:pPr>
            <a:fld id="{EF9A9443-64D4-43CC-9CF2-43C65849B338}"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34" dur="indefinite" restart="never" nodeType="tmRoot">
          <p:childTnLst>
            <p:seq>
              <p:cTn id="135"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One More</a:t>
            </a:r>
            <a:endParaRPr b="0" lang="en-US" sz="4400" spc="-1" strike="noStrike">
              <a:solidFill>
                <a:srgbClr val="000000"/>
              </a:solidFill>
              <a:uFill>
                <a:solidFill>
                  <a:srgbClr val="ffffff"/>
                </a:solidFill>
              </a:uFill>
              <a:latin typeface="Calibri"/>
            </a:endParaRPr>
          </a:p>
        </p:txBody>
      </p:sp>
      <p:sp>
        <p:nvSpPr>
          <p:cNvPr id="332" name="TextShape 2"/>
          <p:cNvSpPr txBox="1"/>
          <p:nvPr/>
        </p:nvSpPr>
        <p:spPr>
          <a:xfrm>
            <a:off x="457200" y="1600200"/>
            <a:ext cx="8229240" cy="4525560"/>
          </a:xfrm>
          <a:prstGeom prst="rect">
            <a:avLst/>
          </a:prstGeom>
          <a:noFill/>
          <a:ln>
            <a:noFill/>
          </a:ln>
        </p:spPr>
        <p:txBody>
          <a:bodyPr/>
          <a:p>
            <a:pPr algn="ctr">
              <a:lnSpc>
                <a:spcPct val="100000"/>
              </a:lnSpc>
              <a:spcBef>
                <a:spcPts val="641"/>
              </a:spcBef>
            </a:pPr>
            <a:r>
              <a:rPr b="0" lang="en-US" sz="3200" spc="-1" strike="noStrike">
                <a:solidFill>
                  <a:srgbClr val="000000"/>
                </a:solidFill>
                <a:uFill>
                  <a:solidFill>
                    <a:srgbClr val="ffffff"/>
                  </a:solidFill>
                </a:uFill>
                <a:latin typeface="Courier New"/>
              </a:rPr>
              <a:t>ip[2:2] &gt;= 86 and ip[8:1] &lt;= 4 </a:t>
            </a:r>
            <a:endParaRPr b="0" lang="en-US" sz="3200" spc="-1" strike="noStrike">
              <a:solidFill>
                <a:srgbClr val="000000"/>
              </a:solidFill>
              <a:uFill>
                <a:solidFill>
                  <a:srgbClr val="ffffff"/>
                </a:solidFill>
              </a:uFill>
              <a:latin typeface="Calibri"/>
            </a:endParaRPr>
          </a:p>
          <a:p>
            <a:pPr algn="ctr">
              <a:lnSpc>
                <a:spcPct val="100000"/>
              </a:lnSpc>
              <a:spcBef>
                <a:spcPts val="641"/>
              </a:spcBef>
            </a:pPr>
            <a:endParaRPr b="0" lang="en-US" sz="3200" spc="-1" strike="noStrike">
              <a:solidFill>
                <a:srgbClr val="000000"/>
              </a:solidFill>
              <a:uFill>
                <a:solidFill>
                  <a:srgbClr val="ffffff"/>
                </a:solidFill>
              </a:uFill>
              <a:latin typeface="Calibri"/>
            </a:endParaRPr>
          </a:p>
          <a:p>
            <a:pPr algn="ctr">
              <a:lnSpc>
                <a:spcPct val="100000"/>
              </a:lnSpc>
              <a:spcBef>
                <a:spcPts val="641"/>
              </a:spcBef>
            </a:pPr>
            <a:endParaRPr b="0" lang="en-US" sz="3200" spc="-1" strike="noStrike">
              <a:solidFill>
                <a:srgbClr val="000000"/>
              </a:solidFill>
              <a:uFill>
                <a:solidFill>
                  <a:srgbClr val="ffffff"/>
                </a:solidFill>
              </a:uFill>
              <a:latin typeface="Calibri"/>
            </a:endParaRPr>
          </a:p>
          <a:p>
            <a:pPr algn="ctr">
              <a:lnSpc>
                <a:spcPct val="100000"/>
              </a:lnSpc>
              <a:spcBef>
                <a:spcPts val="641"/>
              </a:spcBef>
            </a:pPr>
            <a:endParaRPr b="0" lang="en-US" sz="3200" spc="-1" strike="noStrike">
              <a:solidFill>
                <a:srgbClr val="000000"/>
              </a:solidFill>
              <a:uFill>
                <a:solidFill>
                  <a:srgbClr val="ffffff"/>
                </a:solidFill>
              </a:uFill>
              <a:latin typeface="Calibri"/>
            </a:endParaRPr>
          </a:p>
          <a:p>
            <a:pPr algn="ctr">
              <a:lnSpc>
                <a:spcPct val="100000"/>
              </a:lnSpc>
              <a:spcBef>
                <a:spcPts val="641"/>
              </a:spcBef>
            </a:pPr>
            <a:r>
              <a:rPr b="0" lang="en-US" sz="3200" spc="-1" strike="noStrike">
                <a:solidFill>
                  <a:srgbClr val="000000"/>
                </a:solidFill>
                <a:uFill>
                  <a:solidFill>
                    <a:srgbClr val="ffffff"/>
                  </a:solidFill>
                </a:uFill>
                <a:latin typeface="Courier New"/>
              </a:rPr>
              <a:t>and tcp[13:1] &amp; 4 == 4</a:t>
            </a:r>
            <a:endParaRPr b="0" lang="en-US" sz="3200" spc="-1" strike="noStrike">
              <a:solidFill>
                <a:srgbClr val="000000"/>
              </a:solidFill>
              <a:uFill>
                <a:solidFill>
                  <a:srgbClr val="ffffff"/>
                </a:solidFill>
              </a:uFill>
              <a:latin typeface="Calibri"/>
            </a:endParaRPr>
          </a:p>
        </p:txBody>
      </p:sp>
      <p:sp>
        <p:nvSpPr>
          <p:cNvPr id="333" name="CustomShape 3"/>
          <p:cNvSpPr/>
          <p:nvPr/>
        </p:nvSpPr>
        <p:spPr>
          <a:xfrm rot="5400000">
            <a:off x="2171160" y="1015920"/>
            <a:ext cx="629640" cy="3137760"/>
          </a:xfrm>
          <a:prstGeom prst="rightBrace">
            <a:avLst>
              <a:gd name="adj1" fmla="val 8333"/>
              <a:gd name="adj2" fmla="val 50000"/>
            </a:avLst>
          </a:prstGeom>
          <a:noFill/>
          <a:ln>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34" name="CustomShape 4"/>
          <p:cNvSpPr/>
          <p:nvPr/>
        </p:nvSpPr>
        <p:spPr>
          <a:xfrm>
            <a:off x="916920" y="3028320"/>
            <a:ext cx="3137760" cy="5778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00" spc="-1" strike="noStrike">
                <a:solidFill>
                  <a:srgbClr val="000000"/>
                </a:solidFill>
                <a:uFill>
                  <a:solidFill>
                    <a:srgbClr val="ffffff"/>
                  </a:solidFill>
                </a:uFill>
                <a:latin typeface="Calibri"/>
              </a:rPr>
              <a:t>IP Length &gt;= 86</a:t>
            </a:r>
            <a:endParaRPr b="0" lang="en-US" sz="3200" spc="-1" strike="noStrike">
              <a:solidFill>
                <a:srgbClr val="000000"/>
              </a:solidFill>
              <a:uFill>
                <a:solidFill>
                  <a:srgbClr val="ffffff"/>
                </a:solidFill>
              </a:uFill>
              <a:latin typeface="Arial"/>
            </a:endParaRPr>
          </a:p>
        </p:txBody>
      </p:sp>
      <p:sp>
        <p:nvSpPr>
          <p:cNvPr id="335" name="CustomShape 5"/>
          <p:cNvSpPr/>
          <p:nvPr/>
        </p:nvSpPr>
        <p:spPr>
          <a:xfrm rot="5400000">
            <a:off x="6611400" y="1040040"/>
            <a:ext cx="629640" cy="3137760"/>
          </a:xfrm>
          <a:prstGeom prst="rightBrace">
            <a:avLst>
              <a:gd name="adj1" fmla="val 8333"/>
              <a:gd name="adj2" fmla="val 50000"/>
            </a:avLst>
          </a:prstGeom>
          <a:noFill/>
          <a:ln>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36" name="CustomShape 6"/>
          <p:cNvSpPr/>
          <p:nvPr/>
        </p:nvSpPr>
        <p:spPr>
          <a:xfrm>
            <a:off x="5357160" y="3052440"/>
            <a:ext cx="3137760" cy="5778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00" spc="-1" strike="noStrike">
                <a:solidFill>
                  <a:srgbClr val="000000"/>
                </a:solidFill>
                <a:uFill>
                  <a:solidFill>
                    <a:srgbClr val="ffffff"/>
                  </a:solidFill>
                </a:uFill>
                <a:latin typeface="Calibri"/>
              </a:rPr>
              <a:t>IP TTL &lt;= 4</a:t>
            </a:r>
            <a:endParaRPr b="0" lang="en-US" sz="3200" spc="-1" strike="noStrike">
              <a:solidFill>
                <a:srgbClr val="000000"/>
              </a:solidFill>
              <a:uFill>
                <a:solidFill>
                  <a:srgbClr val="ffffff"/>
                </a:solidFill>
              </a:uFill>
              <a:latin typeface="Arial"/>
            </a:endParaRPr>
          </a:p>
        </p:txBody>
      </p:sp>
      <p:sp>
        <p:nvSpPr>
          <p:cNvPr id="337" name="CustomShape 7"/>
          <p:cNvSpPr/>
          <p:nvPr/>
        </p:nvSpPr>
        <p:spPr>
          <a:xfrm rot="5400000">
            <a:off x="4775760" y="2875320"/>
            <a:ext cx="629640" cy="4127400"/>
          </a:xfrm>
          <a:prstGeom prst="rightBrace">
            <a:avLst>
              <a:gd name="adj1" fmla="val 8333"/>
              <a:gd name="adj2" fmla="val 50000"/>
            </a:avLst>
          </a:prstGeom>
          <a:noFill/>
          <a:ln>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38" name="CustomShape 8"/>
          <p:cNvSpPr/>
          <p:nvPr/>
        </p:nvSpPr>
        <p:spPr>
          <a:xfrm>
            <a:off x="3026880" y="5382720"/>
            <a:ext cx="4127400" cy="5778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00" spc="-1" strike="noStrike">
                <a:solidFill>
                  <a:srgbClr val="000000"/>
                </a:solidFill>
                <a:uFill>
                  <a:solidFill>
                    <a:srgbClr val="ffffff"/>
                  </a:solidFill>
                </a:uFill>
                <a:latin typeface="Calibri"/>
              </a:rPr>
              <a:t>TCP RST</a:t>
            </a:r>
            <a:endParaRPr b="0" lang="en-US" sz="3200" spc="-1" strike="noStrike">
              <a:solidFill>
                <a:srgbClr val="000000"/>
              </a:solidFill>
              <a:uFill>
                <a:solidFill>
                  <a:srgbClr val="ffffff"/>
                </a:solidFill>
              </a:uFill>
              <a:latin typeface="Arial"/>
            </a:endParaRPr>
          </a:p>
        </p:txBody>
      </p:sp>
      <p:sp>
        <p:nvSpPr>
          <p:cNvPr id="339" name="TextShape 9"/>
          <p:cNvSpPr txBox="1"/>
          <p:nvPr/>
        </p:nvSpPr>
        <p:spPr>
          <a:xfrm>
            <a:off x="6553080" y="6356520"/>
            <a:ext cx="2133360" cy="364680"/>
          </a:xfrm>
          <a:prstGeom prst="rect">
            <a:avLst/>
          </a:prstGeom>
          <a:noFill/>
          <a:ln>
            <a:noFill/>
          </a:ln>
        </p:spPr>
        <p:txBody>
          <a:bodyPr anchor="ctr"/>
          <a:p>
            <a:pPr algn="r">
              <a:lnSpc>
                <a:spcPct val="100000"/>
              </a:lnSpc>
            </a:pPr>
            <a:fld id="{F670C75E-F1C9-4BC6-8A69-655B59D05773}"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36" dur="indefinite" restart="never" nodeType="tmRoot">
          <p:childTnLst>
            <p:seq>
              <p:cTn id="137"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Exercise</a:t>
            </a:r>
            <a:endParaRPr b="0" lang="en-US" sz="4400" spc="-1" strike="noStrike">
              <a:solidFill>
                <a:srgbClr val="000000"/>
              </a:solidFill>
              <a:uFill>
                <a:solidFill>
                  <a:srgbClr val="ffffff"/>
                </a:solidFill>
              </a:uFill>
              <a:latin typeface="Calibri"/>
            </a:endParaRPr>
          </a:p>
        </p:txBody>
      </p:sp>
      <p:sp>
        <p:nvSpPr>
          <p:cNvPr id="341" name="TextShape 2"/>
          <p:cNvSpPr txBox="1"/>
          <p:nvPr/>
        </p:nvSpPr>
        <p:spPr>
          <a:xfrm>
            <a:off x="457200" y="1600200"/>
            <a:ext cx="8229240" cy="4525560"/>
          </a:xfrm>
          <a:prstGeom prst="rect">
            <a:avLst/>
          </a:prstGeom>
          <a:noFill/>
          <a:ln>
            <a:noFill/>
          </a:ln>
        </p:spPr>
        <p:txBody>
          <a:bodyPr>
            <a:normAutofit/>
          </a:bodyPr>
          <a:p>
            <a:pPr algn="ctr">
              <a:lnSpc>
                <a:spcPct val="100000"/>
              </a:lnSpc>
              <a:spcBef>
                <a:spcPts val="641"/>
              </a:spcBef>
            </a:pPr>
            <a:r>
              <a:rPr b="0" lang="en-US" sz="3200" spc="-1" strike="noStrike">
                <a:solidFill>
                  <a:srgbClr val="000000"/>
                </a:solidFill>
                <a:uFill>
                  <a:solidFill>
                    <a:srgbClr val="ffffff"/>
                  </a:solidFill>
                </a:uFill>
                <a:latin typeface="Calibri"/>
              </a:rPr>
              <a:t>You need to be notified immediately if anyone sets up a successful TCP handshake to 172.16.191.1 on TCP port 80 or if they send it more than 200 bytes on UDP port 53.  Look at alert.pcap.</a:t>
            </a:r>
            <a:endParaRPr b="0" lang="en-US" sz="3200" spc="-1" strike="noStrike">
              <a:solidFill>
                <a:srgbClr val="000000"/>
              </a:solidFill>
              <a:uFill>
                <a:solidFill>
                  <a:srgbClr val="ffffff"/>
                </a:solidFill>
              </a:uFill>
              <a:latin typeface="Calibri"/>
            </a:endParaRPr>
          </a:p>
          <a:p>
            <a:pPr>
              <a:lnSpc>
                <a:spcPct val="100000"/>
              </a:lnSpc>
              <a:spcBef>
                <a:spcPts val="641"/>
              </a:spcBef>
            </a:pPr>
            <a:endParaRPr b="0" lang="en-US" sz="3200" spc="-1" strike="noStrike">
              <a:solidFill>
                <a:srgbClr val="000000"/>
              </a:solidFill>
              <a:uFill>
                <a:solidFill>
                  <a:srgbClr val="ffffff"/>
                </a:solidFill>
              </a:uFill>
              <a:latin typeface="Calibri"/>
            </a:endParaRPr>
          </a:p>
          <a:p>
            <a:pPr algn="ctr">
              <a:lnSpc>
                <a:spcPct val="100000"/>
              </a:lnSpc>
              <a:spcBef>
                <a:spcPts val="641"/>
              </a:spcBef>
            </a:pPr>
            <a:r>
              <a:rPr b="0" lang="en-US" sz="3200" spc="-1" strike="noStrike">
                <a:solidFill>
                  <a:srgbClr val="000000"/>
                </a:solidFill>
                <a:uFill>
                  <a:solidFill>
                    <a:srgbClr val="ffffff"/>
                  </a:solidFill>
                </a:uFill>
                <a:latin typeface="Calibri"/>
              </a:rPr>
              <a:t>Write a script using tcpdump that will send you an email when either condition triggers.</a:t>
            </a:r>
            <a:endParaRPr b="0" lang="en-US" sz="3200" spc="-1" strike="noStrike">
              <a:solidFill>
                <a:srgbClr val="000000"/>
              </a:solidFill>
              <a:uFill>
                <a:solidFill>
                  <a:srgbClr val="ffffff"/>
                </a:solidFill>
              </a:uFill>
              <a:latin typeface="Calibri"/>
            </a:endParaRPr>
          </a:p>
        </p:txBody>
      </p:sp>
      <p:sp>
        <p:nvSpPr>
          <p:cNvPr id="342" name="TextShape 3"/>
          <p:cNvSpPr txBox="1"/>
          <p:nvPr/>
        </p:nvSpPr>
        <p:spPr>
          <a:xfrm>
            <a:off x="6553080" y="6356520"/>
            <a:ext cx="2133360" cy="364680"/>
          </a:xfrm>
          <a:prstGeom prst="rect">
            <a:avLst/>
          </a:prstGeom>
          <a:noFill/>
          <a:ln>
            <a:noFill/>
          </a:ln>
        </p:spPr>
        <p:txBody>
          <a:bodyPr anchor="ctr"/>
          <a:p>
            <a:pPr algn="r">
              <a:lnSpc>
                <a:spcPct val="100000"/>
              </a:lnSpc>
            </a:pPr>
            <a:fld id="{4A08855A-93F9-4E24-87CE-C06D5C80E764}"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38" dur="indefinite" restart="never" nodeType="tmRoot">
          <p:childTnLst>
            <p:seq>
              <p:cTn id="139"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TextShape 1"/>
          <p:cNvSpPr txBox="1"/>
          <p:nvPr/>
        </p:nvSpPr>
        <p:spPr>
          <a:xfrm>
            <a:off x="724680" y="1606680"/>
            <a:ext cx="7772040" cy="773280"/>
          </a:xfrm>
          <a:prstGeom prst="rect">
            <a:avLst/>
          </a:prstGeom>
          <a:noFill/>
          <a:ln>
            <a:noFill/>
          </a:ln>
        </p:spPr>
        <p:txBody>
          <a:bodyPr/>
          <a:p>
            <a:pPr>
              <a:lnSpc>
                <a:spcPct val="100000"/>
              </a:lnSpc>
            </a:pPr>
            <a:r>
              <a:rPr b="1" lang="en-US" sz="4000" spc="-1" strike="noStrike" cap="all">
                <a:solidFill>
                  <a:srgbClr val="000000"/>
                </a:solidFill>
                <a:uFill>
                  <a:solidFill>
                    <a:srgbClr val="ffffff"/>
                  </a:solidFill>
                </a:uFill>
                <a:latin typeface="Calibri"/>
              </a:rPr>
              <a:t>Address Resolution Protocol</a:t>
            </a:r>
            <a:endParaRPr b="0" lang="en-US" sz="4000" spc="-1" strike="noStrike">
              <a:solidFill>
                <a:srgbClr val="000000"/>
              </a:solidFill>
              <a:uFill>
                <a:solidFill>
                  <a:srgbClr val="ffffff"/>
                </a:solidFill>
              </a:uFill>
              <a:latin typeface="Calibri"/>
            </a:endParaRPr>
          </a:p>
        </p:txBody>
      </p:sp>
      <p:sp>
        <p:nvSpPr>
          <p:cNvPr id="344" name="TextShape 2"/>
          <p:cNvSpPr txBox="1"/>
          <p:nvPr/>
        </p:nvSpPr>
        <p:spPr>
          <a:xfrm>
            <a:off x="722160" y="2388600"/>
            <a:ext cx="7772040" cy="1499760"/>
          </a:xfrm>
          <a:prstGeom prst="rect">
            <a:avLst/>
          </a:prstGeom>
          <a:noFill/>
          <a:ln>
            <a:noFill/>
          </a:ln>
        </p:spPr>
        <p:txBody>
          <a:bodyPr/>
          <a:p>
            <a:pPr>
              <a:lnSpc>
                <a:spcPct val="100000"/>
              </a:lnSpc>
              <a:spcBef>
                <a:spcPts val="400"/>
              </a:spcBef>
            </a:pPr>
            <a:r>
              <a:rPr b="0" lang="en-US" sz="2000" spc="-1" strike="noStrike">
                <a:solidFill>
                  <a:srgbClr val="8b8b8b"/>
                </a:solidFill>
                <a:uFill>
                  <a:solidFill>
                    <a:srgbClr val="ffffff"/>
                  </a:solidFill>
                </a:uFill>
                <a:latin typeface="Calibri"/>
              </a:rPr>
              <a:t>Is It Plugged In?</a:t>
            </a:r>
            <a:endParaRPr b="0" lang="en-US" sz="2000" spc="-1" strike="noStrike">
              <a:solidFill>
                <a:srgbClr val="000000"/>
              </a:solidFill>
              <a:uFill>
                <a:solidFill>
                  <a:srgbClr val="ffffff"/>
                </a:solidFill>
              </a:uFill>
              <a:latin typeface="Calibri"/>
            </a:endParaRPr>
          </a:p>
        </p:txBody>
      </p:sp>
      <p:sp>
        <p:nvSpPr>
          <p:cNvPr id="345" name="TextShape 3"/>
          <p:cNvSpPr txBox="1"/>
          <p:nvPr/>
        </p:nvSpPr>
        <p:spPr>
          <a:xfrm>
            <a:off x="6553080" y="6356520"/>
            <a:ext cx="2133360" cy="364680"/>
          </a:xfrm>
          <a:prstGeom prst="rect">
            <a:avLst/>
          </a:prstGeom>
          <a:noFill/>
          <a:ln>
            <a:noFill/>
          </a:ln>
        </p:spPr>
        <p:txBody>
          <a:bodyPr anchor="ctr"/>
          <a:p>
            <a:pPr algn="r">
              <a:lnSpc>
                <a:spcPct val="100000"/>
              </a:lnSpc>
            </a:pPr>
            <a:fld id="{82320116-8B7B-480C-812C-7254BDAACCFB}"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40" dur="indefinite" restart="never" nodeType="tmRoot">
          <p:childTnLst>
            <p:seq>
              <p:cTn id="141"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Network Connectivity</a:t>
            </a:r>
            <a:endParaRPr b="0" lang="en-US" sz="4400" spc="-1" strike="noStrike">
              <a:solidFill>
                <a:srgbClr val="000000"/>
              </a:solidFill>
              <a:uFill>
                <a:solidFill>
                  <a:srgbClr val="ffffff"/>
                </a:solidFill>
              </a:uFill>
              <a:latin typeface="Calibri"/>
            </a:endParaRPr>
          </a:p>
        </p:txBody>
      </p:sp>
      <p:pic>
        <p:nvPicPr>
          <p:cNvPr id="347" name="Picture 5" descr=""/>
          <p:cNvPicPr/>
          <p:nvPr/>
        </p:nvPicPr>
        <p:blipFill>
          <a:blip r:embed="rId1"/>
          <a:stretch/>
        </p:blipFill>
        <p:spPr>
          <a:xfrm>
            <a:off x="6909840" y="4956840"/>
            <a:ext cx="1881720" cy="1742760"/>
          </a:xfrm>
          <a:prstGeom prst="rect">
            <a:avLst/>
          </a:prstGeom>
          <a:ln>
            <a:noFill/>
          </a:ln>
        </p:spPr>
      </p:pic>
      <p:sp>
        <p:nvSpPr>
          <p:cNvPr id="348" name="CustomShape 2"/>
          <p:cNvSpPr/>
          <p:nvPr/>
        </p:nvSpPr>
        <p:spPr>
          <a:xfrm>
            <a:off x="104760" y="1619280"/>
            <a:ext cx="2119680" cy="1188360"/>
          </a:xfrm>
          <a:prstGeom prst="cloud">
            <a:avLst/>
          </a:prstGeom>
          <a:ln>
            <a:round/>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Internet</a:t>
            </a:r>
            <a:endParaRPr b="0" lang="en-US" sz="1800" spc="-1" strike="noStrike">
              <a:solidFill>
                <a:srgbClr val="000000"/>
              </a:solidFill>
              <a:uFill>
                <a:solidFill>
                  <a:srgbClr val="ffffff"/>
                </a:solidFill>
              </a:uFill>
              <a:latin typeface="Arial"/>
            </a:endParaRPr>
          </a:p>
        </p:txBody>
      </p:sp>
      <p:sp>
        <p:nvSpPr>
          <p:cNvPr id="349" name="CustomShape 3"/>
          <p:cNvSpPr/>
          <p:nvPr/>
        </p:nvSpPr>
        <p:spPr>
          <a:xfrm>
            <a:off x="180360" y="3367800"/>
            <a:ext cx="1968840" cy="43308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Router</a:t>
            </a:r>
            <a:endParaRPr b="0" lang="en-US" sz="1800" spc="-1" strike="noStrike">
              <a:solidFill>
                <a:srgbClr val="000000"/>
              </a:solidFill>
              <a:uFill>
                <a:solidFill>
                  <a:srgbClr val="ffffff"/>
                </a:solidFill>
              </a:uFill>
              <a:latin typeface="Arial"/>
            </a:endParaRPr>
          </a:p>
        </p:txBody>
      </p:sp>
      <p:sp>
        <p:nvSpPr>
          <p:cNvPr id="350" name="CustomShape 4"/>
          <p:cNvSpPr/>
          <p:nvPr/>
        </p:nvSpPr>
        <p:spPr>
          <a:xfrm>
            <a:off x="3484440" y="3367800"/>
            <a:ext cx="1968840" cy="43308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Switch</a:t>
            </a:r>
            <a:endParaRPr b="0" lang="en-US" sz="1800" spc="-1" strike="noStrike">
              <a:solidFill>
                <a:srgbClr val="000000"/>
              </a:solidFill>
              <a:uFill>
                <a:solidFill>
                  <a:srgbClr val="ffffff"/>
                </a:solidFill>
              </a:uFill>
              <a:latin typeface="Arial"/>
            </a:endParaRPr>
          </a:p>
        </p:txBody>
      </p:sp>
      <p:sp>
        <p:nvSpPr>
          <p:cNvPr id="351" name="CustomShape 5"/>
          <p:cNvSpPr/>
          <p:nvPr/>
        </p:nvSpPr>
        <p:spPr>
          <a:xfrm>
            <a:off x="5453640" y="3584520"/>
            <a:ext cx="2396880" cy="1371960"/>
          </a:xfrm>
          <a:prstGeom prst="bentConnector2">
            <a:avLst/>
          </a:prstGeom>
          <a:noFill/>
          <a:ln>
            <a:round/>
            <a:headEnd len="med" type="arrow" w="med"/>
            <a:tailEnd len="med" type="arrow" w="med"/>
          </a:ln>
          <a:effectLst>
            <a:outerShdw blurRad="40000" dir="5400000" dist="20000" rotWithShape="0">
              <a:srgbClr val="000000">
                <a:alpha val="38000"/>
              </a:srgbClr>
            </a:outerShdw>
          </a:effectLst>
        </p:spPr>
        <p:style>
          <a:lnRef idx="2">
            <a:schemeClr val="dk1"/>
          </a:lnRef>
          <a:fillRef idx="0">
            <a:schemeClr val="dk1"/>
          </a:fillRef>
          <a:effectRef idx="1">
            <a:schemeClr val="dk1"/>
          </a:effectRef>
          <a:fontRef idx="minor"/>
        </p:style>
      </p:sp>
      <p:sp>
        <p:nvSpPr>
          <p:cNvPr id="352" name="CustomShape 6"/>
          <p:cNvSpPr/>
          <p:nvPr/>
        </p:nvSpPr>
        <p:spPr>
          <a:xfrm>
            <a:off x="2149560" y="3584520"/>
            <a:ext cx="1334520" cy="360"/>
          </a:xfrm>
          <a:custGeom>
            <a:avLst/>
            <a:gdLst/>
            <a:ahLst/>
            <a:rect l="l" t="t" r="r" b="b"/>
            <a:pathLst>
              <a:path w="21600" h="21600">
                <a:moveTo>
                  <a:pt x="0" y="0"/>
                </a:moveTo>
                <a:lnTo>
                  <a:pt x="21600" y="21600"/>
                </a:lnTo>
              </a:path>
            </a:pathLst>
          </a:custGeom>
          <a:noFill/>
          <a:ln>
            <a:round/>
            <a:headEnd len="med" type="arrow" w="med"/>
            <a:tailEnd len="med" type="arrow" w="med"/>
          </a:ln>
          <a:effectLst>
            <a:outerShdw blurRad="40000" dir="5400000" dist="20000" rotWithShape="0">
              <a:srgbClr val="000000">
                <a:alpha val="38000"/>
              </a:srgbClr>
            </a:outerShdw>
          </a:effectLst>
        </p:spPr>
        <p:style>
          <a:lnRef idx="2">
            <a:schemeClr val="dk1"/>
          </a:lnRef>
          <a:fillRef idx="0">
            <a:schemeClr val="dk1"/>
          </a:fillRef>
          <a:effectRef idx="1">
            <a:schemeClr val="dk1"/>
          </a:effectRef>
          <a:fontRef idx="minor"/>
        </p:style>
      </p:sp>
      <p:sp>
        <p:nvSpPr>
          <p:cNvPr id="353" name="CustomShape 7"/>
          <p:cNvSpPr/>
          <p:nvPr/>
        </p:nvSpPr>
        <p:spPr>
          <a:xfrm flipH="1">
            <a:off x="1164240" y="2806560"/>
            <a:ext cx="360" cy="560880"/>
          </a:xfrm>
          <a:custGeom>
            <a:avLst/>
            <a:gdLst/>
            <a:ahLst/>
            <a:rect l="l" t="t" r="r" b="b"/>
            <a:pathLst>
              <a:path w="21600" h="21600">
                <a:moveTo>
                  <a:pt x="0" y="0"/>
                </a:moveTo>
                <a:lnTo>
                  <a:pt x="21600" y="21600"/>
                </a:lnTo>
              </a:path>
            </a:pathLst>
          </a:custGeom>
          <a:noFill/>
          <a:ln>
            <a:round/>
            <a:headEnd len="med" type="arrow" w="med"/>
            <a:tailEnd len="med" type="arrow" w="med"/>
          </a:ln>
          <a:effectLst>
            <a:outerShdw blurRad="40000" dir="5400000" dist="20000" rotWithShape="0">
              <a:srgbClr val="000000">
                <a:alpha val="38000"/>
              </a:srgbClr>
            </a:outerShdw>
          </a:effectLst>
        </p:spPr>
        <p:style>
          <a:lnRef idx="2">
            <a:schemeClr val="dk1"/>
          </a:lnRef>
          <a:fillRef idx="0">
            <a:schemeClr val="dk1"/>
          </a:fillRef>
          <a:effectRef idx="1">
            <a:schemeClr val="dk1"/>
          </a:effectRef>
          <a:fontRef idx="minor"/>
        </p:style>
      </p:sp>
      <p:pic>
        <p:nvPicPr>
          <p:cNvPr id="354" name="Picture 18" descr=""/>
          <p:cNvPicPr/>
          <p:nvPr/>
        </p:nvPicPr>
        <p:blipFill>
          <a:blip r:embed="rId2"/>
          <a:stretch/>
        </p:blipFill>
        <p:spPr>
          <a:xfrm>
            <a:off x="3524040" y="4651920"/>
            <a:ext cx="1881720" cy="1742760"/>
          </a:xfrm>
          <a:prstGeom prst="rect">
            <a:avLst/>
          </a:prstGeom>
          <a:ln>
            <a:noFill/>
          </a:ln>
        </p:spPr>
      </p:pic>
      <p:pic>
        <p:nvPicPr>
          <p:cNvPr id="355" name="Picture 21" descr=""/>
          <p:cNvPicPr/>
          <p:nvPr/>
        </p:nvPicPr>
        <p:blipFill>
          <a:blip r:embed="rId3"/>
          <a:stretch/>
        </p:blipFill>
        <p:spPr>
          <a:xfrm>
            <a:off x="3676320" y="4804200"/>
            <a:ext cx="1881720" cy="1742760"/>
          </a:xfrm>
          <a:prstGeom prst="rect">
            <a:avLst/>
          </a:prstGeom>
          <a:ln>
            <a:noFill/>
          </a:ln>
        </p:spPr>
      </p:pic>
      <p:pic>
        <p:nvPicPr>
          <p:cNvPr id="356" name="Picture 22" descr=""/>
          <p:cNvPicPr/>
          <p:nvPr/>
        </p:nvPicPr>
        <p:blipFill>
          <a:blip r:embed="rId4"/>
          <a:stretch/>
        </p:blipFill>
        <p:spPr>
          <a:xfrm>
            <a:off x="3828600" y="4956840"/>
            <a:ext cx="1881720" cy="1742760"/>
          </a:xfrm>
          <a:prstGeom prst="rect">
            <a:avLst/>
          </a:prstGeom>
          <a:ln>
            <a:noFill/>
          </a:ln>
        </p:spPr>
      </p:pic>
      <p:sp>
        <p:nvSpPr>
          <p:cNvPr id="357" name="CustomShape 8"/>
          <p:cNvSpPr/>
          <p:nvPr/>
        </p:nvSpPr>
        <p:spPr>
          <a:xfrm flipH="1">
            <a:off x="4465080" y="3800880"/>
            <a:ext cx="3600" cy="850680"/>
          </a:xfrm>
          <a:custGeom>
            <a:avLst/>
            <a:gdLst/>
            <a:ahLst/>
            <a:rect l="l" t="t" r="r" b="b"/>
            <a:pathLst>
              <a:path w="21600" h="21600">
                <a:moveTo>
                  <a:pt x="0" y="0"/>
                </a:moveTo>
                <a:lnTo>
                  <a:pt x="21600" y="21600"/>
                </a:lnTo>
              </a:path>
            </a:pathLst>
          </a:custGeom>
          <a:noFill/>
          <a:ln>
            <a:round/>
            <a:headEnd len="med" type="arrow" w="med"/>
            <a:tailEnd len="med" type="arrow" w="med"/>
          </a:ln>
          <a:effectLst>
            <a:outerShdw blurRad="40000" dir="5400000" dist="20000" rotWithShape="0">
              <a:srgbClr val="000000">
                <a:alpha val="38000"/>
              </a:srgbClr>
            </a:outerShdw>
          </a:effectLst>
        </p:spPr>
        <p:style>
          <a:lnRef idx="2">
            <a:schemeClr val="dk1"/>
          </a:lnRef>
          <a:fillRef idx="0">
            <a:schemeClr val="dk1"/>
          </a:fillRef>
          <a:effectRef idx="1">
            <a:schemeClr val="dk1"/>
          </a:effectRef>
          <a:fontRef idx="minor"/>
        </p:style>
      </p:sp>
      <p:sp>
        <p:nvSpPr>
          <p:cNvPr id="358" name="CustomShape 9"/>
          <p:cNvSpPr/>
          <p:nvPr/>
        </p:nvSpPr>
        <p:spPr>
          <a:xfrm>
            <a:off x="6490080" y="1805760"/>
            <a:ext cx="1584360" cy="1561320"/>
          </a:xfrm>
          <a:prstGeom prst="borderCallout2">
            <a:avLst>
              <a:gd name="adj1" fmla="val 18750"/>
              <a:gd name="adj2" fmla="val -8333"/>
              <a:gd name="adj3" fmla="val 18750"/>
              <a:gd name="adj4" fmla="val -16667"/>
              <a:gd name="adj5" fmla="val 107278"/>
              <a:gd name="adj6" fmla="val -45932"/>
            </a:avLst>
          </a:prstGeom>
          <a:ln>
            <a:round/>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HTTP</a:t>
            </a:r>
            <a:endParaRPr b="0" lang="en-US" sz="1800" spc="-1" strike="noStrike">
              <a:solidFill>
                <a:srgbClr val="000000"/>
              </a:solidFill>
              <a:uFill>
                <a:solidFill>
                  <a:srgbClr val="ffffff"/>
                </a:solidFill>
              </a:uFill>
              <a:latin typeface="Arial"/>
            </a:endParaRPr>
          </a:p>
          <a:p>
            <a:pPr algn="ctr">
              <a:lnSpc>
                <a:spcPct val="100000"/>
              </a:lnSpc>
            </a:pPr>
            <a:r>
              <a:rPr b="0" lang="en-US" sz="1800" spc="-1" strike="noStrike">
                <a:solidFill>
                  <a:srgbClr val="000000"/>
                </a:solidFill>
                <a:uFill>
                  <a:solidFill>
                    <a:srgbClr val="ffffff"/>
                  </a:solidFill>
                </a:uFill>
                <a:latin typeface="Calibri"/>
              </a:rPr>
              <a:t>TCP</a:t>
            </a:r>
            <a:endParaRPr b="0" lang="en-US" sz="1800" spc="-1" strike="noStrike">
              <a:solidFill>
                <a:srgbClr val="000000"/>
              </a:solidFill>
              <a:uFill>
                <a:solidFill>
                  <a:srgbClr val="ffffff"/>
                </a:solidFill>
              </a:uFill>
              <a:latin typeface="Arial"/>
            </a:endParaRPr>
          </a:p>
          <a:p>
            <a:pPr algn="ctr">
              <a:lnSpc>
                <a:spcPct val="100000"/>
              </a:lnSpc>
            </a:pPr>
            <a:r>
              <a:rPr b="0" lang="en-US" sz="1800" spc="-1" strike="noStrike">
                <a:solidFill>
                  <a:srgbClr val="000000"/>
                </a:solidFill>
                <a:uFill>
                  <a:solidFill>
                    <a:srgbClr val="ffffff"/>
                  </a:solidFill>
                </a:uFill>
                <a:latin typeface="Calibri"/>
              </a:rPr>
              <a:t>IP</a:t>
            </a:r>
            <a:endParaRPr b="0" lang="en-US" sz="1800" spc="-1" strike="noStrike">
              <a:solidFill>
                <a:srgbClr val="000000"/>
              </a:solidFill>
              <a:uFill>
                <a:solidFill>
                  <a:srgbClr val="ffffff"/>
                </a:solidFill>
              </a:uFill>
              <a:latin typeface="Arial"/>
            </a:endParaRPr>
          </a:p>
          <a:p>
            <a:pPr algn="ctr">
              <a:lnSpc>
                <a:spcPct val="100000"/>
              </a:lnSpc>
            </a:pPr>
            <a:r>
              <a:rPr b="0" lang="en-US" sz="1800" spc="-1" strike="noStrike">
                <a:solidFill>
                  <a:srgbClr val="000000"/>
                </a:solidFill>
                <a:uFill>
                  <a:solidFill>
                    <a:srgbClr val="ffffff"/>
                  </a:solidFill>
                </a:uFill>
                <a:latin typeface="Calibri"/>
              </a:rPr>
              <a:t>ARP</a:t>
            </a:r>
            <a:endParaRPr b="0" lang="en-US" sz="1800" spc="-1" strike="noStrike">
              <a:solidFill>
                <a:srgbClr val="000000"/>
              </a:solidFill>
              <a:uFill>
                <a:solidFill>
                  <a:srgbClr val="ffffff"/>
                </a:solidFill>
              </a:uFill>
              <a:latin typeface="Arial"/>
            </a:endParaRPr>
          </a:p>
          <a:p>
            <a:pPr algn="ctr">
              <a:lnSpc>
                <a:spcPct val="100000"/>
              </a:lnSpc>
            </a:pPr>
            <a:r>
              <a:rPr b="0" lang="en-US" sz="1800" spc="-1" strike="noStrike">
                <a:solidFill>
                  <a:srgbClr val="000000"/>
                </a:solidFill>
                <a:uFill>
                  <a:solidFill>
                    <a:srgbClr val="ffffff"/>
                  </a:solidFill>
                </a:uFill>
                <a:latin typeface="Calibri"/>
              </a:rPr>
              <a:t>Ethernet</a:t>
            </a:r>
            <a:endParaRPr b="0" lang="en-US" sz="1800" spc="-1" strike="noStrike">
              <a:solidFill>
                <a:srgbClr val="000000"/>
              </a:solidFill>
              <a:uFill>
                <a:solidFill>
                  <a:srgbClr val="ffffff"/>
                </a:solidFill>
              </a:uFill>
              <a:latin typeface="Arial"/>
            </a:endParaRPr>
          </a:p>
        </p:txBody>
      </p:sp>
      <p:sp>
        <p:nvSpPr>
          <p:cNvPr id="359" name="TextShape 10"/>
          <p:cNvSpPr txBox="1"/>
          <p:nvPr/>
        </p:nvSpPr>
        <p:spPr>
          <a:xfrm>
            <a:off x="6553080" y="6356520"/>
            <a:ext cx="2133360" cy="364680"/>
          </a:xfrm>
          <a:prstGeom prst="rect">
            <a:avLst/>
          </a:prstGeom>
          <a:noFill/>
          <a:ln>
            <a:noFill/>
          </a:ln>
        </p:spPr>
        <p:txBody>
          <a:bodyPr anchor="ctr"/>
          <a:p>
            <a:pPr algn="r">
              <a:lnSpc>
                <a:spcPct val="100000"/>
              </a:lnSpc>
            </a:pPr>
            <a:fld id="{DF970FF8-9CE3-433C-B01C-55963AC261BF}"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42" dur="indefinite" restart="never" nodeType="tmRoot">
          <p:childTnLst>
            <p:seq>
              <p:cTn id="143" dur="indefinite" nodeType="mainSeq">
                <p:childTnLst>
                  <p:par>
                    <p:cTn id="144" fill="hold">
                      <p:stCondLst>
                        <p:cond delay="indefinite"/>
                      </p:stCondLst>
                      <p:childTnLst>
                        <p:par>
                          <p:cTn id="145" fill="hold">
                            <p:stCondLst>
                              <p:cond delay="0"/>
                            </p:stCondLst>
                            <p:childTnLst>
                              <p:par>
                                <p:cTn id="146" nodeType="clickEffect" fill="hold" presetClass="entr" presetID="10">
                                  <p:stCondLst>
                                    <p:cond delay="0"/>
                                  </p:stCondLst>
                                  <p:childTnLst>
                                    <p:set>
                                      <p:cBhvr>
                                        <p:cTn id="147" dur="1" fill="hold">
                                          <p:stCondLst>
                                            <p:cond delay="0"/>
                                          </p:stCondLst>
                                        </p:cTn>
                                        <p:tgtEl>
                                          <p:spTgt spid="358"/>
                                        </p:tgtEl>
                                        <p:attrNameLst>
                                          <p:attrName>style.visibility</p:attrName>
                                        </p:attrNameLst>
                                      </p:cBhvr>
                                      <p:to>
                                        <p:strVal val="visible"/>
                                      </p:to>
                                    </p:set>
                                    <p:animEffect filter="fade" transition="in">
                                      <p:cBhvr additive="repl">
                                        <p:cTn id="148" dur="500"/>
                                        <p:tgtEl>
                                          <p:spTgt spid="35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ARP</a:t>
            </a:r>
            <a:endParaRPr b="0" lang="en-US" sz="4400" spc="-1" strike="noStrike">
              <a:solidFill>
                <a:srgbClr val="000000"/>
              </a:solidFill>
              <a:uFill>
                <a:solidFill>
                  <a:srgbClr val="ffffff"/>
                </a:solidFill>
              </a:uFill>
              <a:latin typeface="Calibri"/>
            </a:endParaRPr>
          </a:p>
        </p:txBody>
      </p:sp>
      <p:pic>
        <p:nvPicPr>
          <p:cNvPr id="361" name="Picture 5" descr=""/>
          <p:cNvPicPr/>
          <p:nvPr/>
        </p:nvPicPr>
        <p:blipFill>
          <a:blip r:embed="rId1"/>
          <a:stretch/>
        </p:blipFill>
        <p:spPr>
          <a:xfrm>
            <a:off x="6905880" y="3348720"/>
            <a:ext cx="1881720" cy="1742760"/>
          </a:xfrm>
          <a:prstGeom prst="rect">
            <a:avLst/>
          </a:prstGeom>
          <a:ln>
            <a:noFill/>
          </a:ln>
        </p:spPr>
      </p:pic>
      <p:sp>
        <p:nvSpPr>
          <p:cNvPr id="362" name="CustomShape 2"/>
          <p:cNvSpPr/>
          <p:nvPr/>
        </p:nvSpPr>
        <p:spPr>
          <a:xfrm>
            <a:off x="176400" y="1760040"/>
            <a:ext cx="1968840" cy="43308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Router</a:t>
            </a:r>
            <a:endParaRPr b="0" lang="en-US" sz="1800" spc="-1" strike="noStrike">
              <a:solidFill>
                <a:srgbClr val="000000"/>
              </a:solidFill>
              <a:uFill>
                <a:solidFill>
                  <a:srgbClr val="ffffff"/>
                </a:solidFill>
              </a:uFill>
              <a:latin typeface="Arial"/>
            </a:endParaRPr>
          </a:p>
        </p:txBody>
      </p:sp>
      <p:sp>
        <p:nvSpPr>
          <p:cNvPr id="363" name="CustomShape 3"/>
          <p:cNvSpPr/>
          <p:nvPr/>
        </p:nvSpPr>
        <p:spPr>
          <a:xfrm>
            <a:off x="3480480" y="1760040"/>
            <a:ext cx="1968840" cy="43308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Switch</a:t>
            </a:r>
            <a:endParaRPr b="0" lang="en-US" sz="1800" spc="-1" strike="noStrike">
              <a:solidFill>
                <a:srgbClr val="000000"/>
              </a:solidFill>
              <a:uFill>
                <a:solidFill>
                  <a:srgbClr val="ffffff"/>
                </a:solidFill>
              </a:uFill>
              <a:latin typeface="Arial"/>
            </a:endParaRPr>
          </a:p>
        </p:txBody>
      </p:sp>
      <p:sp>
        <p:nvSpPr>
          <p:cNvPr id="364" name="CustomShape 4"/>
          <p:cNvSpPr/>
          <p:nvPr/>
        </p:nvSpPr>
        <p:spPr>
          <a:xfrm>
            <a:off x="5449680" y="1976400"/>
            <a:ext cx="2396880" cy="1371960"/>
          </a:xfrm>
          <a:prstGeom prst="bentConnector2">
            <a:avLst/>
          </a:prstGeom>
          <a:noFill/>
          <a:ln>
            <a:round/>
            <a:headEnd len="med" type="arrow" w="med"/>
            <a:tailEnd len="med" type="arrow" w="med"/>
          </a:ln>
          <a:effectLst>
            <a:outerShdw blurRad="40000" dir="5400000" dist="20000" rotWithShape="0">
              <a:srgbClr val="000000">
                <a:alpha val="38000"/>
              </a:srgbClr>
            </a:outerShdw>
          </a:effectLst>
        </p:spPr>
        <p:style>
          <a:lnRef idx="2">
            <a:schemeClr val="dk1"/>
          </a:lnRef>
          <a:fillRef idx="0">
            <a:schemeClr val="dk1"/>
          </a:fillRef>
          <a:effectRef idx="1">
            <a:schemeClr val="dk1"/>
          </a:effectRef>
          <a:fontRef idx="minor"/>
        </p:style>
      </p:sp>
      <p:sp>
        <p:nvSpPr>
          <p:cNvPr id="365" name="CustomShape 5"/>
          <p:cNvSpPr/>
          <p:nvPr/>
        </p:nvSpPr>
        <p:spPr>
          <a:xfrm>
            <a:off x="2145600" y="1976400"/>
            <a:ext cx="1334520" cy="360"/>
          </a:xfrm>
          <a:custGeom>
            <a:avLst/>
            <a:gdLst/>
            <a:ahLst/>
            <a:rect l="l" t="t" r="r" b="b"/>
            <a:pathLst>
              <a:path w="21600" h="21600">
                <a:moveTo>
                  <a:pt x="0" y="0"/>
                </a:moveTo>
                <a:lnTo>
                  <a:pt x="21600" y="21600"/>
                </a:lnTo>
              </a:path>
            </a:pathLst>
          </a:custGeom>
          <a:noFill/>
          <a:ln>
            <a:round/>
            <a:headEnd len="med" type="arrow" w="med"/>
            <a:tailEnd len="med" type="arrow" w="med"/>
          </a:ln>
          <a:effectLst>
            <a:outerShdw blurRad="40000" dir="5400000" dist="20000" rotWithShape="0">
              <a:srgbClr val="000000">
                <a:alpha val="38000"/>
              </a:srgbClr>
            </a:outerShdw>
          </a:effectLst>
        </p:spPr>
        <p:style>
          <a:lnRef idx="2">
            <a:schemeClr val="dk1"/>
          </a:lnRef>
          <a:fillRef idx="0">
            <a:schemeClr val="dk1"/>
          </a:fillRef>
          <a:effectRef idx="1">
            <a:schemeClr val="dk1"/>
          </a:effectRef>
          <a:fontRef idx="minor"/>
        </p:style>
      </p:sp>
      <p:pic>
        <p:nvPicPr>
          <p:cNvPr id="366" name="Picture 18" descr=""/>
          <p:cNvPicPr/>
          <p:nvPr/>
        </p:nvPicPr>
        <p:blipFill>
          <a:blip r:embed="rId2"/>
          <a:stretch/>
        </p:blipFill>
        <p:spPr>
          <a:xfrm>
            <a:off x="3520080" y="3044160"/>
            <a:ext cx="1881720" cy="1742760"/>
          </a:xfrm>
          <a:prstGeom prst="rect">
            <a:avLst/>
          </a:prstGeom>
          <a:ln>
            <a:noFill/>
          </a:ln>
        </p:spPr>
      </p:pic>
      <p:pic>
        <p:nvPicPr>
          <p:cNvPr id="367" name="Picture 21" descr=""/>
          <p:cNvPicPr/>
          <p:nvPr/>
        </p:nvPicPr>
        <p:blipFill>
          <a:blip r:embed="rId3"/>
          <a:stretch/>
        </p:blipFill>
        <p:spPr>
          <a:xfrm>
            <a:off x="3672360" y="3196440"/>
            <a:ext cx="1881720" cy="1742760"/>
          </a:xfrm>
          <a:prstGeom prst="rect">
            <a:avLst/>
          </a:prstGeom>
          <a:ln>
            <a:noFill/>
          </a:ln>
        </p:spPr>
      </p:pic>
      <p:pic>
        <p:nvPicPr>
          <p:cNvPr id="368" name="Picture 22" descr=""/>
          <p:cNvPicPr/>
          <p:nvPr/>
        </p:nvPicPr>
        <p:blipFill>
          <a:blip r:embed="rId4"/>
          <a:stretch/>
        </p:blipFill>
        <p:spPr>
          <a:xfrm>
            <a:off x="3824640" y="3348720"/>
            <a:ext cx="1881720" cy="1742760"/>
          </a:xfrm>
          <a:prstGeom prst="rect">
            <a:avLst/>
          </a:prstGeom>
          <a:ln>
            <a:noFill/>
          </a:ln>
        </p:spPr>
      </p:pic>
      <p:sp>
        <p:nvSpPr>
          <p:cNvPr id="369" name="CustomShape 6"/>
          <p:cNvSpPr/>
          <p:nvPr/>
        </p:nvSpPr>
        <p:spPr>
          <a:xfrm flipH="1">
            <a:off x="4461120" y="2193120"/>
            <a:ext cx="3600" cy="850680"/>
          </a:xfrm>
          <a:custGeom>
            <a:avLst/>
            <a:gdLst/>
            <a:ahLst/>
            <a:rect l="l" t="t" r="r" b="b"/>
            <a:pathLst>
              <a:path w="21600" h="21600">
                <a:moveTo>
                  <a:pt x="0" y="0"/>
                </a:moveTo>
                <a:lnTo>
                  <a:pt x="21600" y="21600"/>
                </a:lnTo>
              </a:path>
            </a:pathLst>
          </a:custGeom>
          <a:noFill/>
          <a:ln>
            <a:round/>
            <a:headEnd len="med" type="arrow" w="med"/>
            <a:tailEnd len="med" type="arrow" w="med"/>
          </a:ln>
          <a:effectLst>
            <a:outerShdw blurRad="40000" dir="5400000" dist="20000" rotWithShape="0">
              <a:srgbClr val="000000">
                <a:alpha val="38000"/>
              </a:srgbClr>
            </a:outerShdw>
          </a:effectLst>
        </p:spPr>
        <p:style>
          <a:lnRef idx="2">
            <a:schemeClr val="dk1"/>
          </a:lnRef>
          <a:fillRef idx="0">
            <a:schemeClr val="dk1"/>
          </a:fillRef>
          <a:effectRef idx="1">
            <a:schemeClr val="dk1"/>
          </a:effectRef>
          <a:fontRef idx="minor"/>
        </p:style>
      </p:sp>
      <p:sp>
        <p:nvSpPr>
          <p:cNvPr id="370" name="CustomShape 7"/>
          <p:cNvSpPr/>
          <p:nvPr/>
        </p:nvSpPr>
        <p:spPr>
          <a:xfrm>
            <a:off x="462240" y="2250360"/>
            <a:ext cx="139716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172.16.0.254</a:t>
            </a:r>
            <a:endParaRPr b="0" lang="en-US" sz="1800" spc="-1" strike="noStrike">
              <a:solidFill>
                <a:srgbClr val="000000"/>
              </a:solidFill>
              <a:uFill>
                <a:solidFill>
                  <a:srgbClr val="ffffff"/>
                </a:solidFill>
              </a:uFill>
              <a:latin typeface="Arial"/>
            </a:endParaRPr>
          </a:p>
        </p:txBody>
      </p:sp>
      <p:sp>
        <p:nvSpPr>
          <p:cNvPr id="371" name="CustomShape 8"/>
          <p:cNvSpPr/>
          <p:nvPr/>
        </p:nvSpPr>
        <p:spPr>
          <a:xfrm>
            <a:off x="7263720" y="5172840"/>
            <a:ext cx="11656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172.16.0.1</a:t>
            </a:r>
            <a:endParaRPr b="0" lang="en-US" sz="1800" spc="-1" strike="noStrike">
              <a:solidFill>
                <a:srgbClr val="000000"/>
              </a:solidFill>
              <a:uFill>
                <a:solidFill>
                  <a:srgbClr val="ffffff"/>
                </a:solidFill>
              </a:uFill>
              <a:latin typeface="Arial"/>
            </a:endParaRPr>
          </a:p>
        </p:txBody>
      </p:sp>
      <p:sp>
        <p:nvSpPr>
          <p:cNvPr id="372" name="CustomShape 9"/>
          <p:cNvSpPr/>
          <p:nvPr/>
        </p:nvSpPr>
        <p:spPr>
          <a:xfrm>
            <a:off x="608760" y="4912920"/>
            <a:ext cx="3215520" cy="1828800"/>
          </a:xfrm>
          <a:prstGeom prst="wedgeEllipseCallout">
            <a:avLst>
              <a:gd name="adj1" fmla="val 41123"/>
              <a:gd name="adj2" fmla="val -55334"/>
            </a:avLst>
          </a:prstGeom>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Calibri"/>
              </a:rPr>
              <a:t>What is the MAC address for IP 172.16.0.254?</a:t>
            </a:r>
            <a:endParaRPr b="0" lang="en-US" sz="1800" spc="-1" strike="noStrike">
              <a:solidFill>
                <a:srgbClr val="000000"/>
              </a:solidFill>
              <a:uFill>
                <a:solidFill>
                  <a:srgbClr val="ffffff"/>
                </a:solidFill>
              </a:uFill>
              <a:latin typeface="Arial"/>
            </a:endParaRPr>
          </a:p>
        </p:txBody>
      </p:sp>
      <p:sp>
        <p:nvSpPr>
          <p:cNvPr id="373" name="CustomShape 10"/>
          <p:cNvSpPr/>
          <p:nvPr/>
        </p:nvSpPr>
        <p:spPr>
          <a:xfrm>
            <a:off x="176400" y="2805120"/>
            <a:ext cx="3215520" cy="1237680"/>
          </a:xfrm>
          <a:prstGeom prst="wedgeEllipseCallout">
            <a:avLst>
              <a:gd name="adj1" fmla="val -6341"/>
              <a:gd name="adj2" fmla="val -62340"/>
            </a:avLst>
          </a:prstGeom>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Calibri"/>
              </a:rPr>
              <a:t>My MAC address is 00:11:22:33:44:55</a:t>
            </a:r>
            <a:endParaRPr b="0" lang="en-US" sz="1800" spc="-1" strike="noStrike">
              <a:solidFill>
                <a:srgbClr val="000000"/>
              </a:solidFill>
              <a:uFill>
                <a:solidFill>
                  <a:srgbClr val="ffffff"/>
                </a:solidFill>
              </a:uFill>
              <a:latin typeface="Arial"/>
            </a:endParaRPr>
          </a:p>
        </p:txBody>
      </p:sp>
      <p:sp>
        <p:nvSpPr>
          <p:cNvPr id="374" name="TextShape 11"/>
          <p:cNvSpPr txBox="1"/>
          <p:nvPr/>
        </p:nvSpPr>
        <p:spPr>
          <a:xfrm>
            <a:off x="6553080" y="6356520"/>
            <a:ext cx="2133360" cy="364680"/>
          </a:xfrm>
          <a:prstGeom prst="rect">
            <a:avLst/>
          </a:prstGeom>
          <a:noFill/>
          <a:ln>
            <a:noFill/>
          </a:ln>
        </p:spPr>
        <p:txBody>
          <a:bodyPr anchor="ctr"/>
          <a:p>
            <a:pPr algn="r">
              <a:lnSpc>
                <a:spcPct val="100000"/>
              </a:lnSpc>
            </a:pPr>
            <a:fld id="{08223901-D683-49D8-BFB5-B51685F9D98E}"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49" dur="indefinite" restart="never" nodeType="tmRoot">
          <p:childTnLst>
            <p:seq>
              <p:cTn id="150" dur="indefinite" nodeType="mainSeq">
                <p:childTnLst>
                  <p:par>
                    <p:cTn id="151" fill="hold">
                      <p:stCondLst>
                        <p:cond delay="indefinite"/>
                      </p:stCondLst>
                      <p:childTnLst>
                        <p:par>
                          <p:cTn id="152" fill="hold">
                            <p:stCondLst>
                              <p:cond delay="0"/>
                            </p:stCondLst>
                            <p:childTnLst>
                              <p:par>
                                <p:cTn id="153" nodeType="clickEffect" fill="hold" presetClass="entr" presetID="10">
                                  <p:stCondLst>
                                    <p:cond delay="0"/>
                                  </p:stCondLst>
                                  <p:childTnLst>
                                    <p:set>
                                      <p:cBhvr>
                                        <p:cTn id="154" dur="1" fill="hold">
                                          <p:stCondLst>
                                            <p:cond delay="0"/>
                                          </p:stCondLst>
                                        </p:cTn>
                                        <p:tgtEl>
                                          <p:spTgt spid="372"/>
                                        </p:tgtEl>
                                        <p:attrNameLst>
                                          <p:attrName>style.visibility</p:attrName>
                                        </p:attrNameLst>
                                      </p:cBhvr>
                                      <p:to>
                                        <p:strVal val="visible"/>
                                      </p:to>
                                    </p:set>
                                    <p:animEffect filter="fade" transition="in">
                                      <p:cBhvr additive="repl">
                                        <p:cTn id="155" dur="500"/>
                                        <p:tgtEl>
                                          <p:spTgt spid="372"/>
                                        </p:tgtEl>
                                      </p:cBhvr>
                                    </p:animEffect>
                                  </p:childTnLst>
                                </p:cTn>
                              </p:par>
                            </p:childTnLst>
                          </p:cTn>
                        </p:par>
                      </p:childTnLst>
                    </p:cTn>
                  </p:par>
                  <p:par>
                    <p:cTn id="156" fill="hold">
                      <p:stCondLst>
                        <p:cond delay="indefinite"/>
                      </p:stCondLst>
                      <p:childTnLst>
                        <p:par>
                          <p:cTn id="157" fill="hold">
                            <p:stCondLst>
                              <p:cond delay="0"/>
                            </p:stCondLst>
                            <p:childTnLst>
                              <p:par>
                                <p:cTn id="158" nodeType="clickEffect" fill="hold" presetClass="entr" presetID="10">
                                  <p:stCondLst>
                                    <p:cond delay="0"/>
                                  </p:stCondLst>
                                  <p:childTnLst>
                                    <p:set>
                                      <p:cBhvr>
                                        <p:cTn id="159" dur="1" fill="hold">
                                          <p:stCondLst>
                                            <p:cond delay="0"/>
                                          </p:stCondLst>
                                        </p:cTn>
                                        <p:tgtEl>
                                          <p:spTgt spid="373"/>
                                        </p:tgtEl>
                                        <p:attrNameLst>
                                          <p:attrName>style.visibility</p:attrName>
                                        </p:attrNameLst>
                                      </p:cBhvr>
                                      <p:to>
                                        <p:strVal val="visible"/>
                                      </p:to>
                                    </p:set>
                                    <p:animEffect filter="fade" transition="in">
                                      <p:cBhvr additive="repl">
                                        <p:cTn id="160" dur="500"/>
                                        <p:tgtEl>
                                          <p:spTgt spid="37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Exercise</a:t>
            </a:r>
            <a:endParaRPr b="0" lang="en-US" sz="4400" spc="-1" strike="noStrike">
              <a:solidFill>
                <a:srgbClr val="000000"/>
              </a:solidFill>
              <a:uFill>
                <a:solidFill>
                  <a:srgbClr val="ffffff"/>
                </a:solidFill>
              </a:uFill>
              <a:latin typeface="Calibri"/>
            </a:endParaRPr>
          </a:p>
        </p:txBody>
      </p:sp>
      <p:pic>
        <p:nvPicPr>
          <p:cNvPr id="376" name="Picture 5" descr=""/>
          <p:cNvPicPr/>
          <p:nvPr/>
        </p:nvPicPr>
        <p:blipFill>
          <a:blip r:embed="rId1"/>
          <a:stretch/>
        </p:blipFill>
        <p:spPr>
          <a:xfrm>
            <a:off x="6804720" y="4670640"/>
            <a:ext cx="1881720" cy="1742760"/>
          </a:xfrm>
          <a:prstGeom prst="rect">
            <a:avLst/>
          </a:prstGeom>
          <a:ln>
            <a:noFill/>
          </a:ln>
        </p:spPr>
      </p:pic>
      <p:sp>
        <p:nvSpPr>
          <p:cNvPr id="377" name="CustomShape 2"/>
          <p:cNvSpPr/>
          <p:nvPr/>
        </p:nvSpPr>
        <p:spPr>
          <a:xfrm>
            <a:off x="176400" y="1760040"/>
            <a:ext cx="1968840" cy="43308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Router</a:t>
            </a:r>
            <a:endParaRPr b="0" lang="en-US" sz="1800" spc="-1" strike="noStrike">
              <a:solidFill>
                <a:srgbClr val="000000"/>
              </a:solidFill>
              <a:uFill>
                <a:solidFill>
                  <a:srgbClr val="ffffff"/>
                </a:solidFill>
              </a:uFill>
              <a:latin typeface="Arial"/>
            </a:endParaRPr>
          </a:p>
        </p:txBody>
      </p:sp>
      <p:sp>
        <p:nvSpPr>
          <p:cNvPr id="378" name="CustomShape 3"/>
          <p:cNvSpPr/>
          <p:nvPr/>
        </p:nvSpPr>
        <p:spPr>
          <a:xfrm>
            <a:off x="3480480" y="1760040"/>
            <a:ext cx="1968840" cy="43308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Switch</a:t>
            </a:r>
            <a:endParaRPr b="0" lang="en-US" sz="1800" spc="-1" strike="noStrike">
              <a:solidFill>
                <a:srgbClr val="000000"/>
              </a:solidFill>
              <a:uFill>
                <a:solidFill>
                  <a:srgbClr val="ffffff"/>
                </a:solidFill>
              </a:uFill>
              <a:latin typeface="Arial"/>
            </a:endParaRPr>
          </a:p>
        </p:txBody>
      </p:sp>
      <p:sp>
        <p:nvSpPr>
          <p:cNvPr id="379" name="CustomShape 4"/>
          <p:cNvSpPr/>
          <p:nvPr/>
        </p:nvSpPr>
        <p:spPr>
          <a:xfrm>
            <a:off x="2145600" y="1976400"/>
            <a:ext cx="1334520" cy="360"/>
          </a:xfrm>
          <a:custGeom>
            <a:avLst/>
            <a:gdLst/>
            <a:ahLst/>
            <a:rect l="l" t="t" r="r" b="b"/>
            <a:pathLst>
              <a:path w="21600" h="21600">
                <a:moveTo>
                  <a:pt x="0" y="0"/>
                </a:moveTo>
                <a:lnTo>
                  <a:pt x="21600" y="21600"/>
                </a:lnTo>
              </a:path>
            </a:pathLst>
          </a:custGeom>
          <a:noFill/>
          <a:ln>
            <a:round/>
            <a:headEnd len="med" type="arrow" w="med"/>
            <a:tailEnd len="med" type="arrow" w="med"/>
          </a:ln>
          <a:effectLst>
            <a:outerShdw blurRad="40000" dir="5400000" dist="20000" rotWithShape="0">
              <a:srgbClr val="000000">
                <a:alpha val="38000"/>
              </a:srgbClr>
            </a:outerShdw>
          </a:effectLst>
        </p:spPr>
        <p:style>
          <a:lnRef idx="2">
            <a:schemeClr val="dk1"/>
          </a:lnRef>
          <a:fillRef idx="0">
            <a:schemeClr val="dk1"/>
          </a:fillRef>
          <a:effectRef idx="1">
            <a:schemeClr val="dk1"/>
          </a:effectRef>
          <a:fontRef idx="minor"/>
        </p:style>
      </p:sp>
      <p:pic>
        <p:nvPicPr>
          <p:cNvPr id="380" name="Picture 18" descr=""/>
          <p:cNvPicPr/>
          <p:nvPr/>
        </p:nvPicPr>
        <p:blipFill>
          <a:blip r:embed="rId2"/>
          <a:stretch/>
        </p:blipFill>
        <p:spPr>
          <a:xfrm>
            <a:off x="176400" y="4670640"/>
            <a:ext cx="1881720" cy="1742760"/>
          </a:xfrm>
          <a:prstGeom prst="rect">
            <a:avLst/>
          </a:prstGeom>
          <a:ln>
            <a:noFill/>
          </a:ln>
        </p:spPr>
      </p:pic>
      <p:pic>
        <p:nvPicPr>
          <p:cNvPr id="381" name="Picture 21" descr=""/>
          <p:cNvPicPr/>
          <p:nvPr/>
        </p:nvPicPr>
        <p:blipFill>
          <a:blip r:embed="rId3"/>
          <a:stretch/>
        </p:blipFill>
        <p:spPr>
          <a:xfrm>
            <a:off x="2385720" y="4670640"/>
            <a:ext cx="1881720" cy="1742760"/>
          </a:xfrm>
          <a:prstGeom prst="rect">
            <a:avLst/>
          </a:prstGeom>
          <a:ln>
            <a:noFill/>
          </a:ln>
        </p:spPr>
      </p:pic>
      <p:sp>
        <p:nvSpPr>
          <p:cNvPr id="382" name="CustomShape 5"/>
          <p:cNvSpPr/>
          <p:nvPr/>
        </p:nvSpPr>
        <p:spPr>
          <a:xfrm>
            <a:off x="4465080" y="2193120"/>
            <a:ext cx="360" cy="938520"/>
          </a:xfrm>
          <a:custGeom>
            <a:avLst/>
            <a:gdLst/>
            <a:ahLst/>
            <a:rect l="l" t="t" r="r" b="b"/>
            <a:pathLst>
              <a:path w="21600" h="21600">
                <a:moveTo>
                  <a:pt x="0" y="0"/>
                </a:moveTo>
                <a:lnTo>
                  <a:pt x="21600" y="21600"/>
                </a:lnTo>
              </a:path>
            </a:pathLst>
          </a:custGeom>
          <a:noFill/>
          <a:ln>
            <a:round/>
            <a:headEnd len="med" type="arrow" w="med"/>
            <a:tailEnd len="med" type="arrow" w="med"/>
          </a:ln>
          <a:effectLst>
            <a:outerShdw blurRad="40000" dir="5400000" dist="20000" rotWithShape="0">
              <a:srgbClr val="000000">
                <a:alpha val="38000"/>
              </a:srgbClr>
            </a:outerShdw>
          </a:effectLst>
        </p:spPr>
        <p:style>
          <a:lnRef idx="2">
            <a:schemeClr val="dk1"/>
          </a:lnRef>
          <a:fillRef idx="0">
            <a:schemeClr val="dk1"/>
          </a:fillRef>
          <a:effectRef idx="1">
            <a:schemeClr val="dk1"/>
          </a:effectRef>
          <a:fontRef idx="minor"/>
        </p:style>
      </p:sp>
      <p:sp>
        <p:nvSpPr>
          <p:cNvPr id="383" name="CustomShape 6"/>
          <p:cNvSpPr/>
          <p:nvPr/>
        </p:nvSpPr>
        <p:spPr>
          <a:xfrm>
            <a:off x="462240" y="2250360"/>
            <a:ext cx="139716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172.16.0.254</a:t>
            </a:r>
            <a:endParaRPr b="0" lang="en-US" sz="1800" spc="-1" strike="noStrike">
              <a:solidFill>
                <a:srgbClr val="000000"/>
              </a:solidFill>
              <a:uFill>
                <a:solidFill>
                  <a:srgbClr val="ffffff"/>
                </a:solidFill>
              </a:uFill>
              <a:latin typeface="Arial"/>
            </a:endParaRPr>
          </a:p>
        </p:txBody>
      </p:sp>
      <p:sp>
        <p:nvSpPr>
          <p:cNvPr id="384" name="CustomShape 7"/>
          <p:cNvSpPr/>
          <p:nvPr/>
        </p:nvSpPr>
        <p:spPr>
          <a:xfrm>
            <a:off x="7263720" y="5172840"/>
            <a:ext cx="11656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172.16.0.1</a:t>
            </a:r>
            <a:endParaRPr b="0" lang="en-US" sz="1800" spc="-1" strike="noStrike">
              <a:solidFill>
                <a:srgbClr val="000000"/>
              </a:solidFill>
              <a:uFill>
                <a:solidFill>
                  <a:srgbClr val="ffffff"/>
                </a:solidFill>
              </a:uFill>
              <a:latin typeface="Arial"/>
            </a:endParaRPr>
          </a:p>
        </p:txBody>
      </p:sp>
      <p:sp>
        <p:nvSpPr>
          <p:cNvPr id="385" name="CustomShape 8"/>
          <p:cNvSpPr/>
          <p:nvPr/>
        </p:nvSpPr>
        <p:spPr>
          <a:xfrm>
            <a:off x="3480480" y="3132360"/>
            <a:ext cx="1968840" cy="43308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Inline Capture</a:t>
            </a:r>
            <a:endParaRPr b="0" lang="en-US" sz="1800" spc="-1" strike="noStrike">
              <a:solidFill>
                <a:srgbClr val="000000"/>
              </a:solidFill>
              <a:uFill>
                <a:solidFill>
                  <a:srgbClr val="ffffff"/>
                </a:solidFill>
              </a:uFill>
              <a:latin typeface="Arial"/>
            </a:endParaRPr>
          </a:p>
        </p:txBody>
      </p:sp>
      <p:sp>
        <p:nvSpPr>
          <p:cNvPr id="386" name="CustomShape 9"/>
          <p:cNvSpPr/>
          <p:nvPr/>
        </p:nvSpPr>
        <p:spPr>
          <a:xfrm>
            <a:off x="4735800" y="3868200"/>
            <a:ext cx="1780200" cy="21934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3800" spc="599" strike="noStrike">
                <a:solidFill>
                  <a:srgbClr val="000000"/>
                </a:solidFill>
                <a:uFill>
                  <a:solidFill>
                    <a:srgbClr val="ffffff"/>
                  </a:solidFill>
                </a:uFill>
                <a:latin typeface="Calibri"/>
              </a:rPr>
              <a:t>…</a:t>
            </a:r>
            <a:endParaRPr b="0" lang="en-US" sz="13800" spc="-1" strike="noStrike">
              <a:solidFill>
                <a:srgbClr val="000000"/>
              </a:solidFill>
              <a:uFill>
                <a:solidFill>
                  <a:srgbClr val="ffffff"/>
                </a:solidFill>
              </a:uFill>
              <a:latin typeface="Arial"/>
            </a:endParaRPr>
          </a:p>
        </p:txBody>
      </p:sp>
      <p:sp>
        <p:nvSpPr>
          <p:cNvPr id="387" name="CustomShape 10"/>
          <p:cNvSpPr/>
          <p:nvPr/>
        </p:nvSpPr>
        <p:spPr>
          <a:xfrm flipH="1" rot="16200000">
            <a:off x="5552280" y="2477520"/>
            <a:ext cx="1104840" cy="3280680"/>
          </a:xfrm>
          <a:prstGeom prst="bentConnector3">
            <a:avLst>
              <a:gd name="adj1" fmla="val 50000"/>
            </a:avLst>
          </a:prstGeom>
          <a:noFill/>
          <a:ln>
            <a:solidFill>
              <a:schemeClr val="tx1"/>
            </a:solidFill>
            <a:round/>
            <a:headEnd len="med" type="arrow" w="med"/>
            <a:tailEnd len="med" type="arrow"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88" name="CustomShape 11"/>
          <p:cNvSpPr/>
          <p:nvPr/>
        </p:nvSpPr>
        <p:spPr>
          <a:xfrm rot="5400000">
            <a:off x="2238840" y="2444040"/>
            <a:ext cx="1104840" cy="3347280"/>
          </a:xfrm>
          <a:prstGeom prst="bentConnector3">
            <a:avLst>
              <a:gd name="adj1" fmla="val 50000"/>
            </a:avLst>
          </a:prstGeom>
          <a:noFill/>
          <a:ln>
            <a:solidFill>
              <a:schemeClr val="tx1"/>
            </a:solidFill>
            <a:round/>
            <a:headEnd len="med" type="arrow" w="med"/>
            <a:tailEnd len="med" type="arrow"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89" name="CustomShape 12"/>
          <p:cNvSpPr/>
          <p:nvPr/>
        </p:nvSpPr>
        <p:spPr>
          <a:xfrm rot="5400000">
            <a:off x="3343680" y="3548880"/>
            <a:ext cx="1104840" cy="1137600"/>
          </a:xfrm>
          <a:prstGeom prst="bentConnector3">
            <a:avLst>
              <a:gd name="adj1" fmla="val 50000"/>
            </a:avLst>
          </a:prstGeom>
          <a:noFill/>
          <a:ln>
            <a:solidFill>
              <a:schemeClr val="tx1"/>
            </a:solidFill>
            <a:round/>
            <a:headEnd len="med" type="arrow" w="med"/>
            <a:tailEnd len="med" type="arrow"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90" name="CustomShape 13"/>
          <p:cNvSpPr/>
          <p:nvPr/>
        </p:nvSpPr>
        <p:spPr>
          <a:xfrm>
            <a:off x="534240" y="6438960"/>
            <a:ext cx="11656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172.16.0.1</a:t>
            </a:r>
            <a:endParaRPr b="0" lang="en-US" sz="1800" spc="-1" strike="noStrike">
              <a:solidFill>
                <a:srgbClr val="000000"/>
              </a:solidFill>
              <a:uFill>
                <a:solidFill>
                  <a:srgbClr val="ffffff"/>
                </a:solidFill>
              </a:uFill>
              <a:latin typeface="Arial"/>
            </a:endParaRPr>
          </a:p>
        </p:txBody>
      </p:sp>
      <p:sp>
        <p:nvSpPr>
          <p:cNvPr id="391" name="CustomShape 14"/>
          <p:cNvSpPr/>
          <p:nvPr/>
        </p:nvSpPr>
        <p:spPr>
          <a:xfrm>
            <a:off x="2743560" y="6438960"/>
            <a:ext cx="11656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172.16.0.2</a:t>
            </a:r>
            <a:endParaRPr b="0" lang="en-US" sz="1800" spc="-1" strike="noStrike">
              <a:solidFill>
                <a:srgbClr val="000000"/>
              </a:solidFill>
              <a:uFill>
                <a:solidFill>
                  <a:srgbClr val="ffffff"/>
                </a:solidFill>
              </a:uFill>
              <a:latin typeface="Arial"/>
            </a:endParaRPr>
          </a:p>
        </p:txBody>
      </p:sp>
      <p:sp>
        <p:nvSpPr>
          <p:cNvPr id="392" name="CustomShape 15"/>
          <p:cNvSpPr/>
          <p:nvPr/>
        </p:nvSpPr>
        <p:spPr>
          <a:xfrm>
            <a:off x="7046640" y="6438960"/>
            <a:ext cx="139716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172.16.0.253</a:t>
            </a:r>
            <a:endParaRPr b="0" lang="en-US" sz="1800" spc="-1" strike="noStrike">
              <a:solidFill>
                <a:srgbClr val="000000"/>
              </a:solidFill>
              <a:uFill>
                <a:solidFill>
                  <a:srgbClr val="ffffff"/>
                </a:solidFill>
              </a:uFill>
              <a:latin typeface="Arial"/>
            </a:endParaRPr>
          </a:p>
        </p:txBody>
      </p:sp>
      <p:sp>
        <p:nvSpPr>
          <p:cNvPr id="393" name="TextShape 16"/>
          <p:cNvSpPr txBox="1"/>
          <p:nvPr/>
        </p:nvSpPr>
        <p:spPr>
          <a:xfrm>
            <a:off x="6553080" y="6356520"/>
            <a:ext cx="2133360" cy="364680"/>
          </a:xfrm>
          <a:prstGeom prst="rect">
            <a:avLst/>
          </a:prstGeom>
          <a:noFill/>
          <a:ln>
            <a:noFill/>
          </a:ln>
        </p:spPr>
        <p:txBody>
          <a:bodyPr anchor="ctr"/>
          <a:p>
            <a:pPr algn="r">
              <a:lnSpc>
                <a:spcPct val="100000"/>
              </a:lnSpc>
            </a:pPr>
            <a:fld id="{C4DCBA70-6806-4E3F-B575-27F9EB279290}"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61" dur="indefinite" restart="never" nodeType="tmRoot">
          <p:childTnLst>
            <p:seq>
              <p:cTn id="16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Exercise</a:t>
            </a:r>
            <a:endParaRPr b="0" lang="en-US" sz="4400" spc="-1" strike="noStrike">
              <a:solidFill>
                <a:srgbClr val="000000"/>
              </a:solidFill>
              <a:uFill>
                <a:solidFill>
                  <a:srgbClr val="ffffff"/>
                </a:solidFill>
              </a:uFill>
              <a:latin typeface="Calibri"/>
            </a:endParaRPr>
          </a:p>
        </p:txBody>
      </p:sp>
      <p:sp>
        <p:nvSpPr>
          <p:cNvPr id="395"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Open </a:t>
            </a:r>
            <a:r>
              <a:rPr b="0" lang="en-US" sz="3200" spc="-1" strike="noStrike">
                <a:solidFill>
                  <a:srgbClr val="000000"/>
                </a:solidFill>
                <a:uFill>
                  <a:solidFill>
                    <a:srgbClr val="ffffff"/>
                  </a:solidFill>
                </a:uFill>
                <a:latin typeface="Courier New"/>
              </a:rPr>
              <a:t>arp[0-9]{3}.pcap</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ourier New"/>
              </a:rPr>
              <a:t>arp</a:t>
            </a:r>
            <a:r>
              <a:rPr b="0" i="1" lang="en-US" sz="3200" spc="-1" strike="noStrike">
                <a:solidFill>
                  <a:srgbClr val="000000"/>
                </a:solidFill>
                <a:uFill>
                  <a:solidFill>
                    <a:srgbClr val="ffffff"/>
                  </a:solidFill>
                </a:uFill>
                <a:latin typeface="Courier New"/>
              </a:rPr>
              <a:t>N</a:t>
            </a:r>
            <a:r>
              <a:rPr b="0" lang="en-US" sz="3200" spc="-1" strike="noStrike">
                <a:solidFill>
                  <a:srgbClr val="000000"/>
                </a:solidFill>
                <a:uFill>
                  <a:solidFill>
                    <a:srgbClr val="ffffff"/>
                  </a:solidFill>
                </a:uFill>
                <a:latin typeface="Courier New"/>
              </a:rPr>
              <a:t>.pcap </a:t>
            </a:r>
            <a:r>
              <a:rPr b="0" lang="en-US" sz="3200" spc="-1" strike="noStrike">
                <a:solidFill>
                  <a:srgbClr val="000000"/>
                </a:solidFill>
                <a:uFill>
                  <a:solidFill>
                    <a:srgbClr val="ffffff"/>
                  </a:solidFill>
                </a:uFill>
                <a:latin typeface="Calibri"/>
              </a:rPr>
              <a:t>shows traffic from 172.16.0.</a:t>
            </a:r>
            <a:r>
              <a:rPr b="0" i="1" lang="en-US" sz="3200" spc="-1" strike="noStrike">
                <a:solidFill>
                  <a:srgbClr val="000000"/>
                </a:solidFill>
                <a:uFill>
                  <a:solidFill>
                    <a:srgbClr val="ffffff"/>
                  </a:solidFill>
                </a:uFill>
                <a:latin typeface="Calibri"/>
              </a:rPr>
              <a:t>N</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Identify:</a:t>
            </a:r>
            <a:endParaRPr b="0" lang="en-US"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Default router IP address</a:t>
            </a:r>
            <a:endParaRPr b="0" lang="en-US"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Default router MAC address</a:t>
            </a:r>
            <a:endParaRPr b="0" lang="en-US"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IP and MAC address mappings</a:t>
            </a:r>
            <a:endParaRPr b="0" lang="en-US" sz="2800" spc="-1" strike="noStrike">
              <a:solidFill>
                <a:srgbClr val="000000"/>
              </a:solidFill>
              <a:uFill>
                <a:solidFill>
                  <a:srgbClr val="ffffff"/>
                </a:solidFill>
              </a:uFill>
              <a:latin typeface="Calibri"/>
            </a:endParaRPr>
          </a:p>
          <a:p>
            <a:endParaRPr b="0" lang="en-US" sz="2800" spc="-1" strike="noStrike">
              <a:solidFill>
                <a:srgbClr val="000000"/>
              </a:solidFill>
              <a:uFill>
                <a:solidFill>
                  <a:srgbClr val="ffffff"/>
                </a:solidFill>
              </a:uFill>
              <a:latin typeface="Calibri"/>
            </a:endParaRPr>
          </a:p>
        </p:txBody>
      </p:sp>
      <p:sp>
        <p:nvSpPr>
          <p:cNvPr id="396" name="TextShape 3"/>
          <p:cNvSpPr txBox="1"/>
          <p:nvPr/>
        </p:nvSpPr>
        <p:spPr>
          <a:xfrm>
            <a:off x="6553080" y="6356520"/>
            <a:ext cx="2133360" cy="364680"/>
          </a:xfrm>
          <a:prstGeom prst="rect">
            <a:avLst/>
          </a:prstGeom>
          <a:noFill/>
          <a:ln>
            <a:noFill/>
          </a:ln>
        </p:spPr>
        <p:txBody>
          <a:bodyPr anchor="ctr"/>
          <a:p>
            <a:pPr algn="r">
              <a:lnSpc>
                <a:spcPct val="100000"/>
              </a:lnSpc>
            </a:pPr>
            <a:fld id="{9E071577-7041-43DF-BBB5-80636CE22CBF}"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63" dur="indefinite" restart="never" nodeType="tmRoot">
          <p:childTnLst>
            <p:seq>
              <p:cTn id="16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ARP Poisoning</a:t>
            </a:r>
            <a:endParaRPr b="0" lang="en-US" sz="4400" spc="-1" strike="noStrike">
              <a:solidFill>
                <a:srgbClr val="000000"/>
              </a:solidFill>
              <a:uFill>
                <a:solidFill>
                  <a:srgbClr val="ffffff"/>
                </a:solidFill>
              </a:uFill>
              <a:latin typeface="Calibri"/>
            </a:endParaRPr>
          </a:p>
        </p:txBody>
      </p:sp>
      <p:pic>
        <p:nvPicPr>
          <p:cNvPr id="398" name="Picture 5" descr=""/>
          <p:cNvPicPr/>
          <p:nvPr/>
        </p:nvPicPr>
        <p:blipFill>
          <a:blip r:embed="rId1"/>
          <a:stretch/>
        </p:blipFill>
        <p:spPr>
          <a:xfrm>
            <a:off x="6905880" y="3348720"/>
            <a:ext cx="1881720" cy="1742760"/>
          </a:xfrm>
          <a:prstGeom prst="rect">
            <a:avLst/>
          </a:prstGeom>
          <a:ln>
            <a:noFill/>
          </a:ln>
        </p:spPr>
      </p:pic>
      <p:sp>
        <p:nvSpPr>
          <p:cNvPr id="399" name="CustomShape 2"/>
          <p:cNvSpPr/>
          <p:nvPr/>
        </p:nvSpPr>
        <p:spPr>
          <a:xfrm>
            <a:off x="176400" y="1760040"/>
            <a:ext cx="1968840" cy="43308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Router</a:t>
            </a:r>
            <a:endParaRPr b="0" lang="en-US" sz="1800" spc="-1" strike="noStrike">
              <a:solidFill>
                <a:srgbClr val="000000"/>
              </a:solidFill>
              <a:uFill>
                <a:solidFill>
                  <a:srgbClr val="ffffff"/>
                </a:solidFill>
              </a:uFill>
              <a:latin typeface="Arial"/>
            </a:endParaRPr>
          </a:p>
        </p:txBody>
      </p:sp>
      <p:sp>
        <p:nvSpPr>
          <p:cNvPr id="400" name="CustomShape 3"/>
          <p:cNvSpPr/>
          <p:nvPr/>
        </p:nvSpPr>
        <p:spPr>
          <a:xfrm>
            <a:off x="3480480" y="1760040"/>
            <a:ext cx="1968840" cy="43308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Switch</a:t>
            </a:r>
            <a:endParaRPr b="0" lang="en-US" sz="1800" spc="-1" strike="noStrike">
              <a:solidFill>
                <a:srgbClr val="000000"/>
              </a:solidFill>
              <a:uFill>
                <a:solidFill>
                  <a:srgbClr val="ffffff"/>
                </a:solidFill>
              </a:uFill>
              <a:latin typeface="Arial"/>
            </a:endParaRPr>
          </a:p>
        </p:txBody>
      </p:sp>
      <p:sp>
        <p:nvSpPr>
          <p:cNvPr id="401" name="CustomShape 4"/>
          <p:cNvSpPr/>
          <p:nvPr/>
        </p:nvSpPr>
        <p:spPr>
          <a:xfrm>
            <a:off x="5449680" y="1976400"/>
            <a:ext cx="2396880" cy="1371960"/>
          </a:xfrm>
          <a:prstGeom prst="bentConnector2">
            <a:avLst/>
          </a:prstGeom>
          <a:noFill/>
          <a:ln>
            <a:round/>
            <a:headEnd len="med" type="arrow" w="med"/>
            <a:tailEnd len="med" type="arrow" w="med"/>
          </a:ln>
          <a:effectLst>
            <a:outerShdw blurRad="40000" dir="5400000" dist="20000" rotWithShape="0">
              <a:srgbClr val="000000">
                <a:alpha val="38000"/>
              </a:srgbClr>
            </a:outerShdw>
          </a:effectLst>
        </p:spPr>
        <p:style>
          <a:lnRef idx="2">
            <a:schemeClr val="dk1"/>
          </a:lnRef>
          <a:fillRef idx="0">
            <a:schemeClr val="dk1"/>
          </a:fillRef>
          <a:effectRef idx="1">
            <a:schemeClr val="dk1"/>
          </a:effectRef>
          <a:fontRef idx="minor"/>
        </p:style>
      </p:sp>
      <p:sp>
        <p:nvSpPr>
          <p:cNvPr id="402" name="CustomShape 5"/>
          <p:cNvSpPr/>
          <p:nvPr/>
        </p:nvSpPr>
        <p:spPr>
          <a:xfrm>
            <a:off x="2145600" y="1976400"/>
            <a:ext cx="1334520" cy="360"/>
          </a:xfrm>
          <a:custGeom>
            <a:avLst/>
            <a:gdLst/>
            <a:ahLst/>
            <a:rect l="l" t="t" r="r" b="b"/>
            <a:pathLst>
              <a:path w="21600" h="21600">
                <a:moveTo>
                  <a:pt x="0" y="0"/>
                </a:moveTo>
                <a:lnTo>
                  <a:pt x="21600" y="21600"/>
                </a:lnTo>
              </a:path>
            </a:pathLst>
          </a:custGeom>
          <a:noFill/>
          <a:ln>
            <a:round/>
            <a:headEnd len="med" type="arrow" w="med"/>
            <a:tailEnd len="med" type="arrow" w="med"/>
          </a:ln>
          <a:effectLst>
            <a:outerShdw blurRad="40000" dir="5400000" dist="20000" rotWithShape="0">
              <a:srgbClr val="000000">
                <a:alpha val="38000"/>
              </a:srgbClr>
            </a:outerShdw>
          </a:effectLst>
        </p:spPr>
        <p:style>
          <a:lnRef idx="2">
            <a:schemeClr val="dk1"/>
          </a:lnRef>
          <a:fillRef idx="0">
            <a:schemeClr val="dk1"/>
          </a:fillRef>
          <a:effectRef idx="1">
            <a:schemeClr val="dk1"/>
          </a:effectRef>
          <a:fontRef idx="minor"/>
        </p:style>
      </p:sp>
      <p:pic>
        <p:nvPicPr>
          <p:cNvPr id="403" name="Picture 18" descr=""/>
          <p:cNvPicPr/>
          <p:nvPr/>
        </p:nvPicPr>
        <p:blipFill>
          <a:blip r:embed="rId2"/>
          <a:stretch/>
        </p:blipFill>
        <p:spPr>
          <a:xfrm>
            <a:off x="3520080" y="3044160"/>
            <a:ext cx="1881720" cy="1742760"/>
          </a:xfrm>
          <a:prstGeom prst="rect">
            <a:avLst/>
          </a:prstGeom>
          <a:ln>
            <a:noFill/>
          </a:ln>
        </p:spPr>
      </p:pic>
      <p:pic>
        <p:nvPicPr>
          <p:cNvPr id="404" name="Picture 21" descr=""/>
          <p:cNvPicPr/>
          <p:nvPr/>
        </p:nvPicPr>
        <p:blipFill>
          <a:blip r:embed="rId3"/>
          <a:stretch/>
        </p:blipFill>
        <p:spPr>
          <a:xfrm>
            <a:off x="3672360" y="3196440"/>
            <a:ext cx="1881720" cy="1742760"/>
          </a:xfrm>
          <a:prstGeom prst="rect">
            <a:avLst/>
          </a:prstGeom>
          <a:ln>
            <a:noFill/>
          </a:ln>
        </p:spPr>
      </p:pic>
      <p:pic>
        <p:nvPicPr>
          <p:cNvPr id="405" name="Picture 22" descr=""/>
          <p:cNvPicPr/>
          <p:nvPr/>
        </p:nvPicPr>
        <p:blipFill>
          <a:blip r:embed="rId4"/>
          <a:stretch/>
        </p:blipFill>
        <p:spPr>
          <a:xfrm>
            <a:off x="3824640" y="3348720"/>
            <a:ext cx="1881720" cy="1742760"/>
          </a:xfrm>
          <a:prstGeom prst="rect">
            <a:avLst/>
          </a:prstGeom>
          <a:ln>
            <a:noFill/>
          </a:ln>
        </p:spPr>
      </p:pic>
      <p:sp>
        <p:nvSpPr>
          <p:cNvPr id="406" name="CustomShape 6"/>
          <p:cNvSpPr/>
          <p:nvPr/>
        </p:nvSpPr>
        <p:spPr>
          <a:xfrm flipH="1">
            <a:off x="4461120" y="2193120"/>
            <a:ext cx="3600" cy="850680"/>
          </a:xfrm>
          <a:custGeom>
            <a:avLst/>
            <a:gdLst/>
            <a:ahLst/>
            <a:rect l="l" t="t" r="r" b="b"/>
            <a:pathLst>
              <a:path w="21600" h="21600">
                <a:moveTo>
                  <a:pt x="0" y="0"/>
                </a:moveTo>
                <a:lnTo>
                  <a:pt x="21600" y="21600"/>
                </a:lnTo>
              </a:path>
            </a:pathLst>
          </a:custGeom>
          <a:noFill/>
          <a:ln>
            <a:round/>
            <a:headEnd len="med" type="arrow" w="med"/>
            <a:tailEnd len="med" type="arrow" w="med"/>
          </a:ln>
          <a:effectLst>
            <a:outerShdw blurRad="40000" dir="5400000" dist="20000" rotWithShape="0">
              <a:srgbClr val="000000">
                <a:alpha val="38000"/>
              </a:srgbClr>
            </a:outerShdw>
          </a:effectLst>
        </p:spPr>
        <p:style>
          <a:lnRef idx="2">
            <a:schemeClr val="dk1"/>
          </a:lnRef>
          <a:fillRef idx="0">
            <a:schemeClr val="dk1"/>
          </a:fillRef>
          <a:effectRef idx="1">
            <a:schemeClr val="dk1"/>
          </a:effectRef>
          <a:fontRef idx="minor"/>
        </p:style>
      </p:sp>
      <p:sp>
        <p:nvSpPr>
          <p:cNvPr id="407" name="CustomShape 7"/>
          <p:cNvSpPr/>
          <p:nvPr/>
        </p:nvSpPr>
        <p:spPr>
          <a:xfrm>
            <a:off x="462240" y="2250360"/>
            <a:ext cx="139716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172.16.0.254</a:t>
            </a:r>
            <a:endParaRPr b="0" lang="en-US" sz="1800" spc="-1" strike="noStrike">
              <a:solidFill>
                <a:srgbClr val="000000"/>
              </a:solidFill>
              <a:uFill>
                <a:solidFill>
                  <a:srgbClr val="ffffff"/>
                </a:solidFill>
              </a:uFill>
              <a:latin typeface="Arial"/>
            </a:endParaRPr>
          </a:p>
        </p:txBody>
      </p:sp>
      <p:sp>
        <p:nvSpPr>
          <p:cNvPr id="408" name="CustomShape 8"/>
          <p:cNvSpPr/>
          <p:nvPr/>
        </p:nvSpPr>
        <p:spPr>
          <a:xfrm>
            <a:off x="7263720" y="5172840"/>
            <a:ext cx="11656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172.16.0.1</a:t>
            </a:r>
            <a:endParaRPr b="0" lang="en-US" sz="1800" spc="-1" strike="noStrike">
              <a:solidFill>
                <a:srgbClr val="000000"/>
              </a:solidFill>
              <a:uFill>
                <a:solidFill>
                  <a:srgbClr val="ffffff"/>
                </a:solidFill>
              </a:uFill>
              <a:latin typeface="Arial"/>
            </a:endParaRPr>
          </a:p>
        </p:txBody>
      </p:sp>
      <p:sp>
        <p:nvSpPr>
          <p:cNvPr id="409" name="CustomShape 9"/>
          <p:cNvSpPr/>
          <p:nvPr/>
        </p:nvSpPr>
        <p:spPr>
          <a:xfrm>
            <a:off x="4287960" y="5542200"/>
            <a:ext cx="3215520" cy="1188000"/>
          </a:xfrm>
          <a:prstGeom prst="wedgeEllipseCallout">
            <a:avLst>
              <a:gd name="adj1" fmla="val 42935"/>
              <a:gd name="adj2" fmla="val -81805"/>
            </a:avLst>
          </a:prstGeom>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Calibri"/>
              </a:rPr>
              <a:t>The MAC address for 172.16.191.2 is 55:44:33:22:11:00</a:t>
            </a:r>
            <a:endParaRPr b="0" lang="en-US" sz="1800" spc="-1" strike="noStrike">
              <a:solidFill>
                <a:srgbClr val="000000"/>
              </a:solidFill>
              <a:uFill>
                <a:solidFill>
                  <a:srgbClr val="ffffff"/>
                </a:solidFill>
              </a:uFill>
              <a:latin typeface="Arial"/>
            </a:endParaRPr>
          </a:p>
        </p:txBody>
      </p:sp>
      <p:sp>
        <p:nvSpPr>
          <p:cNvPr id="410" name="TextShape 10"/>
          <p:cNvSpPr txBox="1"/>
          <p:nvPr/>
        </p:nvSpPr>
        <p:spPr>
          <a:xfrm>
            <a:off x="6553080" y="6356520"/>
            <a:ext cx="2133360" cy="364680"/>
          </a:xfrm>
          <a:prstGeom prst="rect">
            <a:avLst/>
          </a:prstGeom>
          <a:noFill/>
          <a:ln>
            <a:noFill/>
          </a:ln>
        </p:spPr>
        <p:txBody>
          <a:bodyPr anchor="ctr"/>
          <a:p>
            <a:pPr algn="r">
              <a:lnSpc>
                <a:spcPct val="100000"/>
              </a:lnSpc>
            </a:pPr>
            <a:fld id="{B2D7C524-DF63-4E81-9659-4E71DCAF36EC}"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65" dur="indefinite" restart="never" nodeType="tmRoot">
          <p:childTnLst>
            <p:seq>
              <p:cTn id="166" dur="indefinite" nodeType="mainSeq">
                <p:childTnLst>
                  <p:par>
                    <p:cTn id="167" fill="hold">
                      <p:stCondLst>
                        <p:cond delay="indefinite"/>
                      </p:stCondLst>
                      <p:childTnLst>
                        <p:par>
                          <p:cTn id="168" fill="hold">
                            <p:stCondLst>
                              <p:cond delay="0"/>
                            </p:stCondLst>
                            <p:childTnLst>
                              <p:par>
                                <p:cTn id="169" nodeType="clickEffect" fill="hold" presetClass="entr" presetID="10">
                                  <p:stCondLst>
                                    <p:cond delay="0"/>
                                  </p:stCondLst>
                                  <p:childTnLst>
                                    <p:set>
                                      <p:cBhvr>
                                        <p:cTn id="170" dur="1" fill="hold">
                                          <p:stCondLst>
                                            <p:cond delay="0"/>
                                          </p:stCondLst>
                                        </p:cTn>
                                        <p:tgtEl>
                                          <p:spTgt spid="409"/>
                                        </p:tgtEl>
                                        <p:attrNameLst>
                                          <p:attrName>style.visibility</p:attrName>
                                        </p:attrNameLst>
                                      </p:cBhvr>
                                      <p:to>
                                        <p:strVal val="visible"/>
                                      </p:to>
                                    </p:set>
                                    <p:animEffect filter="fade" transition="in">
                                      <p:cBhvr additive="repl">
                                        <p:cTn id="171" dur="500"/>
                                        <p:tgtEl>
                                          <p:spTgt spid="40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ARP Poisoning</a:t>
            </a:r>
            <a:endParaRPr b="0" lang="en-US" sz="4400" spc="-1" strike="noStrike">
              <a:solidFill>
                <a:srgbClr val="000000"/>
              </a:solidFill>
              <a:uFill>
                <a:solidFill>
                  <a:srgbClr val="ffffff"/>
                </a:solidFill>
              </a:uFill>
              <a:latin typeface="Calibri"/>
            </a:endParaRPr>
          </a:p>
        </p:txBody>
      </p:sp>
      <p:sp>
        <p:nvSpPr>
          <p:cNvPr id="412"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Intercept all local traffic</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Low processor requirements</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Existing tools:</a:t>
            </a:r>
            <a:endParaRPr b="0" lang="en-US"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arpspoof + fragroute</a:t>
            </a:r>
            <a:endParaRPr b="0" lang="en-US"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sslstrip</a:t>
            </a:r>
            <a:endParaRPr b="0" lang="en-US"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Ettercap</a:t>
            </a:r>
            <a:endParaRPr b="0" lang="en-US"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Cain &amp; Abel</a:t>
            </a:r>
            <a:endParaRPr b="0" lang="en-US" sz="2800" spc="-1" strike="noStrike">
              <a:solidFill>
                <a:srgbClr val="000000"/>
              </a:solidFill>
              <a:uFill>
                <a:solidFill>
                  <a:srgbClr val="ffffff"/>
                </a:solidFill>
              </a:uFill>
              <a:latin typeface="Calibri"/>
            </a:endParaRPr>
          </a:p>
        </p:txBody>
      </p:sp>
      <p:sp>
        <p:nvSpPr>
          <p:cNvPr id="413" name="TextShape 3"/>
          <p:cNvSpPr txBox="1"/>
          <p:nvPr/>
        </p:nvSpPr>
        <p:spPr>
          <a:xfrm>
            <a:off x="6553080" y="6356520"/>
            <a:ext cx="2133360" cy="364680"/>
          </a:xfrm>
          <a:prstGeom prst="rect">
            <a:avLst/>
          </a:prstGeom>
          <a:noFill/>
          <a:ln>
            <a:noFill/>
          </a:ln>
        </p:spPr>
        <p:txBody>
          <a:bodyPr anchor="ctr"/>
          <a:p>
            <a:pPr algn="r">
              <a:lnSpc>
                <a:spcPct val="100000"/>
              </a:lnSpc>
            </a:pPr>
            <a:fld id="{5537DE5D-DAB2-45DD-9DB4-1C3345806739}"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72" dur="indefinite" restart="never" nodeType="tmRoot">
          <p:childTnLst>
            <p:seq>
              <p:cTn id="173"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G</a:t>
            </a:r>
            <a:r>
              <a:rPr b="0" lang="en-US" sz="4400" spc="-1" strike="noStrike">
                <a:solidFill>
                  <a:srgbClr val="000000"/>
                </a:solidFill>
                <a:uFill>
                  <a:solidFill>
                    <a:srgbClr val="ffffff"/>
                  </a:solidFill>
                </a:uFill>
                <a:latin typeface="Calibri"/>
              </a:rPr>
              <a:t>o</a:t>
            </a:r>
            <a:r>
              <a:rPr b="0" lang="en-US" sz="4400" spc="-1" strike="noStrike">
                <a:solidFill>
                  <a:srgbClr val="000000"/>
                </a:solidFill>
                <a:uFill>
                  <a:solidFill>
                    <a:srgbClr val="ffffff"/>
                  </a:solidFill>
                </a:uFill>
                <a:latin typeface="Calibri"/>
              </a:rPr>
              <a:t>a</a:t>
            </a:r>
            <a:r>
              <a:rPr b="0" lang="en-US" sz="4400" spc="-1" strike="noStrike">
                <a:solidFill>
                  <a:srgbClr val="000000"/>
                </a:solidFill>
                <a:uFill>
                  <a:solidFill>
                    <a:srgbClr val="ffffff"/>
                  </a:solidFill>
                </a:uFill>
                <a:latin typeface="Calibri"/>
              </a:rPr>
              <a:t>l</a:t>
            </a:r>
            <a:r>
              <a:rPr b="0" lang="en-US" sz="4400" spc="-1" strike="noStrike">
                <a:solidFill>
                  <a:srgbClr val="000000"/>
                </a:solidFill>
                <a:uFill>
                  <a:solidFill>
                    <a:srgbClr val="ffffff"/>
                  </a:solidFill>
                </a:uFill>
                <a:latin typeface="Calibri"/>
              </a:rPr>
              <a:t>s</a:t>
            </a:r>
            <a:endParaRPr b="0" lang="en-US" sz="4400" spc="-1" strike="noStrike">
              <a:solidFill>
                <a:srgbClr val="000000"/>
              </a:solidFill>
              <a:uFill>
                <a:solidFill>
                  <a:srgbClr val="ffffff"/>
                </a:solidFill>
              </a:uFill>
              <a:latin typeface="Calibri"/>
            </a:endParaRPr>
          </a:p>
        </p:txBody>
      </p:sp>
      <p:sp>
        <p:nvSpPr>
          <p:cNvPr id="187" name="TextShape 2"/>
          <p:cNvSpPr txBox="1"/>
          <p:nvPr/>
        </p:nvSpPr>
        <p:spPr>
          <a:xfrm>
            <a:off x="457200" y="1600200"/>
            <a:ext cx="8229240" cy="4525560"/>
          </a:xfrm>
          <a:prstGeom prst="rect">
            <a:avLst/>
          </a:prstGeom>
          <a:noFill/>
          <a:ln>
            <a:noFill/>
          </a:ln>
        </p:spPr>
        <p:txBody>
          <a:bodyPr>
            <a:normAutofit/>
          </a:bodyPr>
          <a:p>
            <a:pPr marL="743040" indent="-742680">
              <a:lnSpc>
                <a:spcPct val="100000"/>
              </a:lnSpc>
              <a:spcBef>
                <a:spcPts val="720"/>
              </a:spcBef>
              <a:buClr>
                <a:srgbClr val="000000"/>
              </a:buClr>
              <a:buFont typeface="Calibri"/>
              <a:buAutoNum type="arabicPeriod"/>
            </a:pPr>
            <a:r>
              <a:rPr b="0" lang="en-US" sz="3600" spc="-1" strike="noStrike">
                <a:solidFill>
                  <a:srgbClr val="000000"/>
                </a:solidFill>
                <a:uFill>
                  <a:solidFill>
                    <a:srgbClr val="ffffff"/>
                  </a:solidFill>
                </a:uFill>
                <a:latin typeface="Calibri"/>
              </a:rPr>
              <a:t>Teach problem solving strategies using network analysis examples</a:t>
            </a:r>
            <a:endParaRPr b="0" lang="en-US" sz="3600" spc="-1" strike="noStrike">
              <a:solidFill>
                <a:srgbClr val="000000"/>
              </a:solidFill>
              <a:uFill>
                <a:solidFill>
                  <a:srgbClr val="ffffff"/>
                </a:solidFill>
              </a:uFill>
              <a:latin typeface="Calibri"/>
            </a:endParaRPr>
          </a:p>
          <a:p>
            <a:pPr marL="743040" indent="-742680">
              <a:lnSpc>
                <a:spcPct val="100000"/>
              </a:lnSpc>
              <a:spcBef>
                <a:spcPts val="720"/>
              </a:spcBef>
              <a:buClr>
                <a:srgbClr val="000000"/>
              </a:buClr>
              <a:buFont typeface="Calibri"/>
              <a:buAutoNum type="arabicPeriod"/>
            </a:pPr>
            <a:r>
              <a:rPr b="0" lang="en-US" sz="3600" spc="-1" strike="noStrike">
                <a:solidFill>
                  <a:srgbClr val="000000"/>
                </a:solidFill>
                <a:uFill>
                  <a:solidFill>
                    <a:srgbClr val="ffffff"/>
                  </a:solidFill>
                </a:uFill>
                <a:latin typeface="Calibri"/>
              </a:rPr>
              <a:t>Demystify the fundamentals</a:t>
            </a:r>
            <a:endParaRPr b="0" lang="en-US" sz="3600" spc="-1" strike="noStrike">
              <a:solidFill>
                <a:srgbClr val="000000"/>
              </a:solidFill>
              <a:uFill>
                <a:solidFill>
                  <a:srgbClr val="ffffff"/>
                </a:solidFill>
              </a:uFill>
              <a:latin typeface="Calibri"/>
            </a:endParaRPr>
          </a:p>
          <a:p>
            <a:pPr marL="743040" indent="-742680">
              <a:lnSpc>
                <a:spcPct val="100000"/>
              </a:lnSpc>
              <a:spcBef>
                <a:spcPts val="720"/>
              </a:spcBef>
              <a:buClr>
                <a:srgbClr val="000000"/>
              </a:buClr>
              <a:buFont typeface="Calibri"/>
              <a:buAutoNum type="arabicPeriod"/>
            </a:pPr>
            <a:r>
              <a:rPr b="0" lang="en-US" sz="3600" spc="-1" strike="noStrike">
                <a:solidFill>
                  <a:srgbClr val="000000"/>
                </a:solidFill>
                <a:uFill>
                  <a:solidFill>
                    <a:srgbClr val="ffffff"/>
                  </a:solidFill>
                </a:uFill>
                <a:latin typeface="Calibri"/>
              </a:rPr>
              <a:t>Know your tools</a:t>
            </a:r>
            <a:endParaRPr b="0" lang="en-US" sz="3600" spc="-1" strike="noStrike">
              <a:solidFill>
                <a:srgbClr val="000000"/>
              </a:solidFill>
              <a:uFill>
                <a:solidFill>
                  <a:srgbClr val="ffffff"/>
                </a:solidFill>
              </a:uFill>
              <a:latin typeface="Calibri"/>
            </a:endParaRPr>
          </a:p>
          <a:p>
            <a:pPr>
              <a:lnSpc>
                <a:spcPct val="100000"/>
              </a:lnSpc>
              <a:spcBef>
                <a:spcPts val="720"/>
              </a:spcBef>
            </a:pPr>
            <a:endParaRPr b="0" lang="en-US" sz="3600" spc="-1" strike="noStrike">
              <a:solidFill>
                <a:srgbClr val="000000"/>
              </a:solidFill>
              <a:uFill>
                <a:solidFill>
                  <a:srgbClr val="ffffff"/>
                </a:solidFill>
              </a:uFill>
              <a:latin typeface="Calibri"/>
            </a:endParaRPr>
          </a:p>
        </p:txBody>
      </p:sp>
      <p:sp>
        <p:nvSpPr>
          <p:cNvPr id="188" name="TextShape 3"/>
          <p:cNvSpPr txBox="1"/>
          <p:nvPr/>
        </p:nvSpPr>
        <p:spPr>
          <a:xfrm>
            <a:off x="6553080" y="6356520"/>
            <a:ext cx="2133360" cy="364680"/>
          </a:xfrm>
          <a:prstGeom prst="rect">
            <a:avLst/>
          </a:prstGeom>
          <a:noFill/>
          <a:ln>
            <a:noFill/>
          </a:ln>
        </p:spPr>
        <p:txBody>
          <a:bodyPr anchor="ctr"/>
          <a:p>
            <a:pPr algn="r">
              <a:lnSpc>
                <a:spcPct val="100000"/>
              </a:lnSpc>
            </a:pPr>
            <a:fld id="{A3A5475D-ED92-40FD-9063-C04E1E7F5F01}"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TextShape 1"/>
          <p:cNvSpPr txBox="1"/>
          <p:nvPr/>
        </p:nvSpPr>
        <p:spPr>
          <a:xfrm>
            <a:off x="724680" y="1606680"/>
            <a:ext cx="7772040" cy="773280"/>
          </a:xfrm>
          <a:prstGeom prst="rect">
            <a:avLst/>
          </a:prstGeom>
          <a:noFill/>
          <a:ln>
            <a:noFill/>
          </a:ln>
        </p:spPr>
        <p:txBody>
          <a:bodyPr/>
          <a:p>
            <a:pPr>
              <a:lnSpc>
                <a:spcPct val="100000"/>
              </a:lnSpc>
            </a:pPr>
            <a:r>
              <a:rPr b="1" lang="en-US" sz="4000" spc="-1" strike="noStrike" cap="all">
                <a:solidFill>
                  <a:srgbClr val="000000"/>
                </a:solidFill>
                <a:uFill>
                  <a:solidFill>
                    <a:srgbClr val="ffffff"/>
                  </a:solidFill>
                </a:uFill>
                <a:latin typeface="Calibri"/>
              </a:rPr>
              <a:t>HTTP</a:t>
            </a:r>
            <a:endParaRPr b="0" lang="en-US" sz="4000" spc="-1" strike="noStrike">
              <a:solidFill>
                <a:srgbClr val="000000"/>
              </a:solidFill>
              <a:uFill>
                <a:solidFill>
                  <a:srgbClr val="ffffff"/>
                </a:solidFill>
              </a:uFill>
              <a:latin typeface="Calibri"/>
            </a:endParaRPr>
          </a:p>
        </p:txBody>
      </p:sp>
      <p:sp>
        <p:nvSpPr>
          <p:cNvPr id="415" name="TextShape 2"/>
          <p:cNvSpPr txBox="1"/>
          <p:nvPr/>
        </p:nvSpPr>
        <p:spPr>
          <a:xfrm>
            <a:off x="722160" y="2388600"/>
            <a:ext cx="7772040" cy="1499760"/>
          </a:xfrm>
          <a:prstGeom prst="rect">
            <a:avLst/>
          </a:prstGeom>
          <a:noFill/>
          <a:ln>
            <a:noFill/>
          </a:ln>
        </p:spPr>
        <p:txBody>
          <a:bodyPr/>
          <a:p>
            <a:endParaRPr b="0" lang="en-US" sz="3200" spc="-1" strike="noStrike">
              <a:solidFill>
                <a:srgbClr val="000000"/>
              </a:solidFill>
              <a:uFill>
                <a:solidFill>
                  <a:srgbClr val="ffffff"/>
                </a:solidFill>
              </a:uFill>
              <a:latin typeface="Calibri"/>
            </a:endParaRPr>
          </a:p>
        </p:txBody>
      </p:sp>
      <p:sp>
        <p:nvSpPr>
          <p:cNvPr id="416" name="TextShape 3"/>
          <p:cNvSpPr txBox="1"/>
          <p:nvPr/>
        </p:nvSpPr>
        <p:spPr>
          <a:xfrm>
            <a:off x="6553080" y="6356520"/>
            <a:ext cx="2133360" cy="364680"/>
          </a:xfrm>
          <a:prstGeom prst="rect">
            <a:avLst/>
          </a:prstGeom>
          <a:noFill/>
          <a:ln>
            <a:noFill/>
          </a:ln>
        </p:spPr>
        <p:txBody>
          <a:bodyPr anchor="ctr"/>
          <a:p>
            <a:pPr algn="r">
              <a:lnSpc>
                <a:spcPct val="100000"/>
              </a:lnSpc>
            </a:pPr>
            <a:fld id="{2DE66C85-E9FE-488B-8AF5-3E3E49A883CF}"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74" dur="indefinite" restart="never" nodeType="tmRoot">
          <p:childTnLst>
            <p:seq>
              <p:cTn id="175"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Hypertext Transfer Protocol</a:t>
            </a:r>
            <a:endParaRPr b="0" lang="en-US" sz="4400" spc="-1" strike="noStrike">
              <a:solidFill>
                <a:srgbClr val="000000"/>
              </a:solidFill>
              <a:uFill>
                <a:solidFill>
                  <a:srgbClr val="ffffff"/>
                </a:solidFill>
              </a:uFill>
              <a:latin typeface="Calibri"/>
            </a:endParaRPr>
          </a:p>
        </p:txBody>
      </p:sp>
      <p:sp>
        <p:nvSpPr>
          <p:cNvPr id="418"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Line-based protocol</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Intuitive fundamentals</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Many corner-cases</a:t>
            </a:r>
            <a:endParaRPr b="0" lang="en-US" sz="3200" spc="-1" strike="noStrike">
              <a:solidFill>
                <a:srgbClr val="000000"/>
              </a:solidFill>
              <a:uFill>
                <a:solidFill>
                  <a:srgbClr val="ffffff"/>
                </a:solidFill>
              </a:uFill>
              <a:latin typeface="Calibri"/>
            </a:endParaRPr>
          </a:p>
          <a:p>
            <a:pPr>
              <a:lnSpc>
                <a:spcPct val="100000"/>
              </a:lnSpc>
              <a:spcBef>
                <a:spcPts val="641"/>
              </a:spcBef>
            </a:pP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Ubiquitous</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Many uses</a:t>
            </a:r>
            <a:endParaRPr b="0" lang="en-US" sz="3200" spc="-1" strike="noStrike">
              <a:solidFill>
                <a:srgbClr val="000000"/>
              </a:solidFill>
              <a:uFill>
                <a:solidFill>
                  <a:srgbClr val="ffffff"/>
                </a:solidFill>
              </a:uFill>
              <a:latin typeface="Calibri"/>
            </a:endParaRPr>
          </a:p>
        </p:txBody>
      </p:sp>
      <p:sp>
        <p:nvSpPr>
          <p:cNvPr id="419" name="TextShape 3"/>
          <p:cNvSpPr txBox="1"/>
          <p:nvPr/>
        </p:nvSpPr>
        <p:spPr>
          <a:xfrm>
            <a:off x="6553080" y="6356520"/>
            <a:ext cx="2133360" cy="364680"/>
          </a:xfrm>
          <a:prstGeom prst="rect">
            <a:avLst/>
          </a:prstGeom>
          <a:noFill/>
          <a:ln>
            <a:noFill/>
          </a:ln>
        </p:spPr>
        <p:txBody>
          <a:bodyPr anchor="ctr"/>
          <a:p>
            <a:pPr algn="r">
              <a:lnSpc>
                <a:spcPct val="100000"/>
              </a:lnSpc>
            </a:pPr>
            <a:fld id="{C5A62F4A-1A6E-4DDC-ACFD-05B861F75417}"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76" dur="indefinite" restart="never" nodeType="tmRoot">
          <p:childTnLst>
            <p:seq>
              <p:cTn id="177"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Line-Based</a:t>
            </a:r>
            <a:endParaRPr b="0" lang="en-US" sz="4400" spc="-1" strike="noStrike">
              <a:solidFill>
                <a:srgbClr val="000000"/>
              </a:solidFill>
              <a:uFill>
                <a:solidFill>
                  <a:srgbClr val="ffffff"/>
                </a:solidFill>
              </a:uFill>
              <a:latin typeface="Calibri"/>
            </a:endParaRPr>
          </a:p>
        </p:txBody>
      </p:sp>
      <p:sp>
        <p:nvSpPr>
          <p:cNvPr id="421"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Headers are separated by line breaks</a:t>
            </a:r>
            <a:endParaRPr b="0" lang="en-US"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\r\n”</a:t>
            </a:r>
            <a:endParaRPr b="0" lang="en-US"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Carriage-Return, Line-Feed</a:t>
            </a:r>
            <a:endParaRPr b="0" lang="en-US" sz="28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Easy to read</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Works with existing line-based tools</a:t>
            </a:r>
            <a:endParaRPr b="0" lang="en-US"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grep, sed, awk, tr, etc.</a:t>
            </a:r>
            <a:endParaRPr b="0" lang="en-US" sz="2800" spc="-1" strike="noStrike">
              <a:solidFill>
                <a:srgbClr val="000000"/>
              </a:solidFill>
              <a:uFill>
                <a:solidFill>
                  <a:srgbClr val="ffffff"/>
                </a:solidFill>
              </a:uFill>
              <a:latin typeface="Calibri"/>
            </a:endParaRPr>
          </a:p>
        </p:txBody>
      </p:sp>
      <p:sp>
        <p:nvSpPr>
          <p:cNvPr id="422" name="TextShape 3"/>
          <p:cNvSpPr txBox="1"/>
          <p:nvPr/>
        </p:nvSpPr>
        <p:spPr>
          <a:xfrm>
            <a:off x="6553080" y="6356520"/>
            <a:ext cx="2133360" cy="364680"/>
          </a:xfrm>
          <a:prstGeom prst="rect">
            <a:avLst/>
          </a:prstGeom>
          <a:noFill/>
          <a:ln>
            <a:noFill/>
          </a:ln>
        </p:spPr>
        <p:txBody>
          <a:bodyPr anchor="ctr"/>
          <a:p>
            <a:pPr algn="r">
              <a:lnSpc>
                <a:spcPct val="100000"/>
              </a:lnSpc>
            </a:pPr>
            <a:fld id="{3CE2C968-A84A-4F90-94B6-72D8A6074B59}"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78" dur="indefinite" restart="never" nodeType="tmRoot">
          <p:childTnLst>
            <p:seq>
              <p:cTn id="179"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HTTP</a:t>
            </a:r>
            <a:endParaRPr b="0" lang="en-US" sz="4400" spc="-1" strike="noStrike">
              <a:solidFill>
                <a:srgbClr val="000000"/>
              </a:solidFill>
              <a:uFill>
                <a:solidFill>
                  <a:srgbClr val="ffffff"/>
                </a:solidFill>
              </a:uFill>
              <a:latin typeface="Calibri"/>
            </a:endParaRPr>
          </a:p>
        </p:txBody>
      </p:sp>
      <p:graphicFrame>
        <p:nvGraphicFramePr>
          <p:cNvPr id="424" name="Table 2"/>
          <p:cNvGraphicFramePr/>
          <p:nvPr/>
        </p:nvGraphicFramePr>
        <p:xfrm>
          <a:off x="457200" y="1600200"/>
          <a:ext cx="8229240" cy="2224800"/>
        </p:xfrm>
        <a:graphic>
          <a:graphicData uri="http://schemas.openxmlformats.org/drawingml/2006/table">
            <a:tbl>
              <a:tblPr/>
              <a:tblGrid>
                <a:gridCol w="8229600"/>
              </a:tblGrid>
              <a:tr h="823320">
                <a:tc>
                  <a:txBody>
                    <a:bodyPr/>
                    <a:p>
                      <a:pPr algn="ctr">
                        <a:lnSpc>
                          <a:spcPct val="100000"/>
                        </a:lnSpc>
                      </a:pPr>
                      <a:r>
                        <a:rPr b="0" lang="en-US" sz="4800" spc="-1" strike="noStrike">
                          <a:solidFill>
                            <a:srgbClr val="000000"/>
                          </a:solidFill>
                          <a:uFill>
                            <a:solidFill>
                              <a:srgbClr val="ffffff"/>
                            </a:solidFill>
                          </a:uFill>
                          <a:latin typeface="Courier New"/>
                        </a:rPr>
                        <a:t>Header 1</a:t>
                      </a:r>
                      <a:endParaRPr b="0" lang="en-US" sz="4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823320">
                <a:tc>
                  <a:txBody>
                    <a:bodyPr/>
                    <a:p>
                      <a:pPr algn="ctr">
                        <a:lnSpc>
                          <a:spcPct val="100000"/>
                        </a:lnSpc>
                      </a:pPr>
                      <a:r>
                        <a:rPr b="0" lang="en-US" sz="4800" spc="-1" strike="noStrike">
                          <a:solidFill>
                            <a:srgbClr val="000000"/>
                          </a:solidFill>
                          <a:uFill>
                            <a:solidFill>
                              <a:srgbClr val="ffffff"/>
                            </a:solidFill>
                          </a:uFill>
                          <a:latin typeface="Courier New"/>
                        </a:rPr>
                        <a:t>Header 2</a:t>
                      </a:r>
                      <a:endParaRPr b="0" lang="en-US" sz="4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823320">
                <a:tc>
                  <a:txBody>
                    <a:bodyPr/>
                    <a:p>
                      <a:pPr algn="ctr">
                        <a:lnSpc>
                          <a:spcPct val="100000"/>
                        </a:lnSpc>
                      </a:pPr>
                      <a:r>
                        <a:rPr b="0" lang="en-US" sz="4800" spc="-1" strike="noStrike">
                          <a:solidFill>
                            <a:srgbClr val="000000"/>
                          </a:solidFill>
                          <a:uFill>
                            <a:solidFill>
                              <a:srgbClr val="ffffff"/>
                            </a:solidFill>
                          </a:uFill>
                          <a:latin typeface="Courier New"/>
                        </a:rPr>
                        <a:t>Header 3</a:t>
                      </a:r>
                      <a:endParaRPr b="0" lang="en-US" sz="4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823320">
                <a:tc>
                  <a:txBody>
                    <a:bodyPr/>
                    <a:p>
                      <a:pPr algn="ctr">
                        <a:lnSpc>
                          <a:spcPct val="100000"/>
                        </a:lnSpc>
                      </a:pPr>
                      <a:r>
                        <a:rPr b="0" lang="en-US" sz="4800" spc="-1" strike="noStrike">
                          <a:solidFill>
                            <a:srgbClr val="000000"/>
                          </a:solidFill>
                          <a:uFill>
                            <a:solidFill>
                              <a:srgbClr val="ffffff"/>
                            </a:solidFill>
                          </a:uFill>
                          <a:latin typeface="Courier New"/>
                        </a:rPr>
                        <a:t>Header </a:t>
                      </a:r>
                      <a:r>
                        <a:rPr b="0" i="1" lang="en-US" sz="4800" spc="-1" strike="noStrike">
                          <a:solidFill>
                            <a:srgbClr val="000000"/>
                          </a:solidFill>
                          <a:uFill>
                            <a:solidFill>
                              <a:srgbClr val="ffffff"/>
                            </a:solidFill>
                          </a:uFill>
                          <a:latin typeface="Courier New"/>
                        </a:rPr>
                        <a:t>n</a:t>
                      </a:r>
                      <a:endParaRPr b="0" lang="en-US" sz="4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823320">
                <a:tc>
                  <a:txBody>
                    <a:bodyPr/>
                    <a:p>
                      <a:pPr algn="ctr">
                        <a:lnSpc>
                          <a:spcPct val="100000"/>
                        </a:lnSpc>
                      </a:pPr>
                      <a:r>
                        <a:rPr b="0" lang="en-US" sz="4800" spc="-1" strike="noStrike">
                          <a:solidFill>
                            <a:srgbClr val="000000"/>
                          </a:solidFill>
                          <a:uFill>
                            <a:solidFill>
                              <a:srgbClr val="ffffff"/>
                            </a:solidFill>
                          </a:uFill>
                          <a:latin typeface="Courier New"/>
                        </a:rPr>
                        <a:t>Body</a:t>
                      </a:r>
                      <a:endParaRPr b="0" lang="en-US" sz="4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bl>
          </a:graphicData>
        </a:graphic>
      </p:graphicFrame>
      <p:sp>
        <p:nvSpPr>
          <p:cNvPr id="425" name="TextShape 3"/>
          <p:cNvSpPr txBox="1"/>
          <p:nvPr/>
        </p:nvSpPr>
        <p:spPr>
          <a:xfrm>
            <a:off x="6553080" y="6356520"/>
            <a:ext cx="2133360" cy="364680"/>
          </a:xfrm>
          <a:prstGeom prst="rect">
            <a:avLst/>
          </a:prstGeom>
          <a:noFill/>
          <a:ln>
            <a:noFill/>
          </a:ln>
        </p:spPr>
        <p:txBody>
          <a:bodyPr anchor="ctr"/>
          <a:p>
            <a:pPr algn="r">
              <a:lnSpc>
                <a:spcPct val="100000"/>
              </a:lnSpc>
            </a:pPr>
            <a:fld id="{03940869-E606-4A77-909D-AC7880B1CA86}"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80" dur="indefinite" restart="never" nodeType="tmRoot">
          <p:childTnLst>
            <p:seq>
              <p:cTn id="181"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Headers</a:t>
            </a:r>
            <a:endParaRPr b="0" lang="en-US" sz="4400" spc="-1" strike="noStrike">
              <a:solidFill>
                <a:srgbClr val="000000"/>
              </a:solidFill>
              <a:uFill>
                <a:solidFill>
                  <a:srgbClr val="ffffff"/>
                </a:solidFill>
              </a:uFill>
              <a:latin typeface="Calibri"/>
            </a:endParaRPr>
          </a:p>
        </p:txBody>
      </p:sp>
      <p:sp>
        <p:nvSpPr>
          <p:cNvPr id="427" name="TextShape 2"/>
          <p:cNvSpPr txBox="1"/>
          <p:nvPr/>
        </p:nvSpPr>
        <p:spPr>
          <a:xfrm>
            <a:off x="457200" y="3355560"/>
            <a:ext cx="8229240" cy="990000"/>
          </a:xfrm>
          <a:prstGeom prst="rect">
            <a:avLst/>
          </a:prstGeom>
          <a:noFill/>
          <a:ln>
            <a:noFill/>
          </a:ln>
        </p:spPr>
        <p:txBody>
          <a:bodyPr>
            <a:normAutofit/>
          </a:bodyPr>
          <a:p>
            <a:pPr algn="ctr">
              <a:lnSpc>
                <a:spcPct val="100000"/>
              </a:lnSpc>
              <a:spcBef>
                <a:spcPts val="1080"/>
              </a:spcBef>
            </a:pPr>
            <a:r>
              <a:rPr b="0" lang="en-US" sz="5400" spc="-1" strike="noStrike">
                <a:solidFill>
                  <a:srgbClr val="808080"/>
                </a:solidFill>
                <a:uFill>
                  <a:solidFill>
                    <a:srgbClr val="ffffff"/>
                  </a:solidFill>
                </a:uFill>
                <a:latin typeface="Courier New"/>
              </a:rPr>
              <a:t>GET / HTTP/1.0</a:t>
            </a:r>
            <a:endParaRPr b="0" lang="en-US" sz="5400" spc="-1" strike="noStrike">
              <a:solidFill>
                <a:srgbClr val="000000"/>
              </a:solidFill>
              <a:uFill>
                <a:solidFill>
                  <a:srgbClr val="ffffff"/>
                </a:solidFill>
              </a:uFill>
              <a:latin typeface="Calibri"/>
            </a:endParaRPr>
          </a:p>
        </p:txBody>
      </p:sp>
      <p:sp>
        <p:nvSpPr>
          <p:cNvPr id="428" name="CustomShape 3"/>
          <p:cNvSpPr/>
          <p:nvPr/>
        </p:nvSpPr>
        <p:spPr>
          <a:xfrm>
            <a:off x="1957680" y="2890440"/>
            <a:ext cx="349200" cy="640440"/>
          </a:xfrm>
          <a:custGeom>
            <a:avLst/>
            <a:gdLst/>
            <a:ahLst/>
            <a:rect l="l" t="t" r="r" b="b"/>
            <a:pathLst>
              <a:path w="21600" h="21600">
                <a:moveTo>
                  <a:pt x="0" y="0"/>
                </a:moveTo>
                <a:lnTo>
                  <a:pt x="21600" y="21600"/>
                </a:lnTo>
              </a:path>
            </a:pathLst>
          </a:custGeom>
          <a:noFill/>
          <a:ln w="38160">
            <a:round/>
            <a:tailEnd len="med" type="arrow" w="med"/>
          </a:ln>
          <a:effectLst>
            <a:outerShdw blurRad="40000" dir="5400000" dist="20000" rotWithShape="0">
              <a:srgbClr val="000000">
                <a:alpha val="38000"/>
              </a:srgbClr>
            </a:outerShdw>
          </a:effectLst>
        </p:spPr>
        <p:style>
          <a:lnRef idx="2">
            <a:schemeClr val="dk1"/>
          </a:lnRef>
          <a:fillRef idx="0">
            <a:schemeClr val="dk1"/>
          </a:fillRef>
          <a:effectRef idx="1">
            <a:schemeClr val="dk1"/>
          </a:effectRef>
          <a:fontRef idx="minor"/>
        </p:style>
      </p:sp>
      <p:sp>
        <p:nvSpPr>
          <p:cNvPr id="429" name="CustomShape 4"/>
          <p:cNvSpPr/>
          <p:nvPr/>
        </p:nvSpPr>
        <p:spPr>
          <a:xfrm>
            <a:off x="1004040" y="2305800"/>
            <a:ext cx="1906200" cy="5778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3200" spc="-1" strike="noStrike">
                <a:solidFill>
                  <a:srgbClr val="000000"/>
                </a:solidFill>
                <a:uFill>
                  <a:solidFill>
                    <a:srgbClr val="ffffff"/>
                  </a:solidFill>
                </a:uFill>
                <a:latin typeface="Calibri"/>
              </a:rPr>
              <a:t>HTTP Verb</a:t>
            </a:r>
            <a:endParaRPr b="0" lang="en-US" sz="3200" spc="-1" strike="noStrike">
              <a:solidFill>
                <a:srgbClr val="000000"/>
              </a:solidFill>
              <a:uFill>
                <a:solidFill>
                  <a:srgbClr val="ffffff"/>
                </a:solidFill>
              </a:uFill>
              <a:latin typeface="Arial"/>
            </a:endParaRPr>
          </a:p>
        </p:txBody>
      </p:sp>
      <p:sp>
        <p:nvSpPr>
          <p:cNvPr id="430" name="CustomShape 5"/>
          <p:cNvSpPr/>
          <p:nvPr/>
        </p:nvSpPr>
        <p:spPr>
          <a:xfrm flipH="1" flipV="1">
            <a:off x="3495600" y="4345920"/>
            <a:ext cx="34560" cy="1059840"/>
          </a:xfrm>
          <a:custGeom>
            <a:avLst/>
            <a:gdLst/>
            <a:ahLst/>
            <a:rect l="l" t="t" r="r" b="b"/>
            <a:pathLst>
              <a:path w="21600" h="21600">
                <a:moveTo>
                  <a:pt x="0" y="0"/>
                </a:moveTo>
                <a:lnTo>
                  <a:pt x="21600" y="21600"/>
                </a:lnTo>
              </a:path>
            </a:pathLst>
          </a:custGeom>
          <a:noFill/>
          <a:ln w="38160">
            <a:round/>
            <a:tailEnd len="med" type="arrow" w="med"/>
          </a:ln>
          <a:effectLst>
            <a:outerShdw blurRad="40000" dir="5400000" dist="20000" rotWithShape="0">
              <a:srgbClr val="000000">
                <a:alpha val="38000"/>
              </a:srgbClr>
            </a:outerShdw>
          </a:effectLst>
        </p:spPr>
        <p:style>
          <a:lnRef idx="2">
            <a:schemeClr val="dk1"/>
          </a:lnRef>
          <a:fillRef idx="0">
            <a:schemeClr val="dk1"/>
          </a:fillRef>
          <a:effectRef idx="1">
            <a:schemeClr val="dk1"/>
          </a:effectRef>
          <a:fontRef idx="minor"/>
        </p:style>
      </p:sp>
      <p:sp>
        <p:nvSpPr>
          <p:cNvPr id="431" name="CustomShape 6"/>
          <p:cNvSpPr/>
          <p:nvPr/>
        </p:nvSpPr>
        <p:spPr>
          <a:xfrm>
            <a:off x="2953080" y="5584320"/>
            <a:ext cx="2348280" cy="5778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3200" spc="-1" strike="noStrike">
                <a:solidFill>
                  <a:srgbClr val="000000"/>
                </a:solidFill>
                <a:uFill>
                  <a:solidFill>
                    <a:srgbClr val="ffffff"/>
                  </a:solidFill>
                </a:uFill>
                <a:latin typeface="Calibri"/>
              </a:rPr>
              <a:t>Request Path</a:t>
            </a:r>
            <a:endParaRPr b="0" lang="en-US" sz="3200" spc="-1" strike="noStrike">
              <a:solidFill>
                <a:srgbClr val="000000"/>
              </a:solidFill>
              <a:uFill>
                <a:solidFill>
                  <a:srgbClr val="ffffff"/>
                </a:solidFill>
              </a:uFill>
              <a:latin typeface="Arial"/>
            </a:endParaRPr>
          </a:p>
        </p:txBody>
      </p:sp>
      <p:sp>
        <p:nvSpPr>
          <p:cNvPr id="432" name="CustomShape 7"/>
          <p:cNvSpPr/>
          <p:nvPr/>
        </p:nvSpPr>
        <p:spPr>
          <a:xfrm flipH="1">
            <a:off x="6734880" y="2902320"/>
            <a:ext cx="477360" cy="628920"/>
          </a:xfrm>
          <a:custGeom>
            <a:avLst/>
            <a:gdLst/>
            <a:ahLst/>
            <a:rect l="l" t="t" r="r" b="b"/>
            <a:pathLst>
              <a:path w="21600" h="21600">
                <a:moveTo>
                  <a:pt x="0" y="0"/>
                </a:moveTo>
                <a:lnTo>
                  <a:pt x="21600" y="21600"/>
                </a:lnTo>
              </a:path>
            </a:pathLst>
          </a:custGeom>
          <a:noFill/>
          <a:ln w="38160">
            <a:round/>
            <a:tailEnd len="med" type="arrow" w="med"/>
          </a:ln>
          <a:effectLst>
            <a:outerShdw blurRad="40000" dir="5400000" dist="20000" rotWithShape="0">
              <a:srgbClr val="000000">
                <a:alpha val="38000"/>
              </a:srgbClr>
            </a:outerShdw>
          </a:effectLst>
        </p:spPr>
        <p:style>
          <a:lnRef idx="2">
            <a:schemeClr val="dk1"/>
          </a:lnRef>
          <a:fillRef idx="0">
            <a:schemeClr val="dk1"/>
          </a:fillRef>
          <a:effectRef idx="1">
            <a:schemeClr val="dk1"/>
          </a:effectRef>
          <a:fontRef idx="minor"/>
        </p:style>
      </p:sp>
      <p:sp>
        <p:nvSpPr>
          <p:cNvPr id="433" name="CustomShape 8"/>
          <p:cNvSpPr/>
          <p:nvPr/>
        </p:nvSpPr>
        <p:spPr>
          <a:xfrm>
            <a:off x="5533200" y="2317320"/>
            <a:ext cx="2886120" cy="5778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3200" spc="-1" strike="noStrike">
                <a:solidFill>
                  <a:srgbClr val="000000"/>
                </a:solidFill>
                <a:uFill>
                  <a:solidFill>
                    <a:srgbClr val="ffffff"/>
                  </a:solidFill>
                </a:uFill>
                <a:latin typeface="Calibri"/>
              </a:rPr>
              <a:t>Protocol Version</a:t>
            </a:r>
            <a:endParaRPr b="0" lang="en-US" sz="3200" spc="-1" strike="noStrike">
              <a:solidFill>
                <a:srgbClr val="000000"/>
              </a:solidFill>
              <a:uFill>
                <a:solidFill>
                  <a:srgbClr val="ffffff"/>
                </a:solidFill>
              </a:uFill>
              <a:latin typeface="Arial"/>
            </a:endParaRPr>
          </a:p>
        </p:txBody>
      </p:sp>
      <p:sp>
        <p:nvSpPr>
          <p:cNvPr id="434" name="TextShape 9"/>
          <p:cNvSpPr txBox="1"/>
          <p:nvPr/>
        </p:nvSpPr>
        <p:spPr>
          <a:xfrm>
            <a:off x="6553080" y="6356520"/>
            <a:ext cx="2133360" cy="364680"/>
          </a:xfrm>
          <a:prstGeom prst="rect">
            <a:avLst/>
          </a:prstGeom>
          <a:noFill/>
          <a:ln>
            <a:noFill/>
          </a:ln>
        </p:spPr>
        <p:txBody>
          <a:bodyPr anchor="ctr"/>
          <a:p>
            <a:pPr algn="r">
              <a:lnSpc>
                <a:spcPct val="100000"/>
              </a:lnSpc>
            </a:pPr>
            <a:fld id="{F4E8F7F0-33A3-44DB-86E1-B8F84282FBFF}"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82" dur="indefinite" restart="never" nodeType="tmRoot">
          <p:childTnLst>
            <p:seq>
              <p:cTn id="183"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Headers</a:t>
            </a:r>
            <a:endParaRPr b="0" lang="en-US" sz="4400" spc="-1" strike="noStrike">
              <a:solidFill>
                <a:srgbClr val="000000"/>
              </a:solidFill>
              <a:uFill>
                <a:solidFill>
                  <a:srgbClr val="ffffff"/>
                </a:solidFill>
              </a:uFill>
              <a:latin typeface="Calibri"/>
            </a:endParaRPr>
          </a:p>
        </p:txBody>
      </p:sp>
      <p:sp>
        <p:nvSpPr>
          <p:cNvPr id="436" name="TextShape 2"/>
          <p:cNvSpPr txBox="1"/>
          <p:nvPr/>
        </p:nvSpPr>
        <p:spPr>
          <a:xfrm>
            <a:off x="116640" y="3355560"/>
            <a:ext cx="8808480" cy="990000"/>
          </a:xfrm>
          <a:prstGeom prst="rect">
            <a:avLst/>
          </a:prstGeom>
          <a:noFill/>
          <a:ln>
            <a:noFill/>
          </a:ln>
        </p:spPr>
        <p:txBody>
          <a:bodyPr>
            <a:normAutofit/>
          </a:bodyPr>
          <a:p>
            <a:pPr algn="ctr">
              <a:lnSpc>
                <a:spcPct val="100000"/>
              </a:lnSpc>
              <a:spcBef>
                <a:spcPts val="1080"/>
              </a:spcBef>
            </a:pPr>
            <a:r>
              <a:rPr b="0" lang="en-US" sz="5400" spc="-1" strike="noStrike">
                <a:solidFill>
                  <a:srgbClr val="808080"/>
                </a:solidFill>
                <a:uFill>
                  <a:solidFill>
                    <a:srgbClr val="ffffff"/>
                  </a:solidFill>
                </a:uFill>
                <a:latin typeface="Courier New"/>
              </a:rPr>
              <a:t>Host: www.google.com</a:t>
            </a:r>
            <a:endParaRPr b="0" lang="en-US" sz="5400" spc="-1" strike="noStrike">
              <a:solidFill>
                <a:srgbClr val="000000"/>
              </a:solidFill>
              <a:uFill>
                <a:solidFill>
                  <a:srgbClr val="ffffff"/>
                </a:solidFill>
              </a:uFill>
              <a:latin typeface="Calibri"/>
            </a:endParaRPr>
          </a:p>
        </p:txBody>
      </p:sp>
      <p:sp>
        <p:nvSpPr>
          <p:cNvPr id="437" name="CustomShape 3"/>
          <p:cNvSpPr/>
          <p:nvPr/>
        </p:nvSpPr>
        <p:spPr>
          <a:xfrm flipH="1" flipV="1">
            <a:off x="1643040" y="4345920"/>
            <a:ext cx="34560" cy="1059840"/>
          </a:xfrm>
          <a:custGeom>
            <a:avLst/>
            <a:gdLst/>
            <a:ahLst/>
            <a:rect l="l" t="t" r="r" b="b"/>
            <a:pathLst>
              <a:path w="21600" h="21600">
                <a:moveTo>
                  <a:pt x="0" y="0"/>
                </a:moveTo>
                <a:lnTo>
                  <a:pt x="21600" y="21600"/>
                </a:lnTo>
              </a:path>
            </a:pathLst>
          </a:custGeom>
          <a:noFill/>
          <a:ln w="38160">
            <a:round/>
            <a:tailEnd len="med" type="arrow" w="med"/>
          </a:ln>
          <a:effectLst>
            <a:outerShdw blurRad="40000" dir="5400000" dist="20000" rotWithShape="0">
              <a:srgbClr val="000000">
                <a:alpha val="38000"/>
              </a:srgbClr>
            </a:outerShdw>
          </a:effectLst>
        </p:spPr>
        <p:style>
          <a:lnRef idx="2">
            <a:schemeClr val="dk1"/>
          </a:lnRef>
          <a:fillRef idx="0">
            <a:schemeClr val="dk1"/>
          </a:fillRef>
          <a:effectRef idx="1">
            <a:schemeClr val="dk1"/>
          </a:effectRef>
          <a:fontRef idx="minor"/>
        </p:style>
      </p:sp>
      <p:sp>
        <p:nvSpPr>
          <p:cNvPr id="438" name="CustomShape 4"/>
          <p:cNvSpPr/>
          <p:nvPr/>
        </p:nvSpPr>
        <p:spPr>
          <a:xfrm>
            <a:off x="1308600" y="5584320"/>
            <a:ext cx="2465640" cy="5778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3200" spc="-1" strike="noStrike">
                <a:solidFill>
                  <a:srgbClr val="000000"/>
                </a:solidFill>
                <a:uFill>
                  <a:solidFill>
                    <a:srgbClr val="ffffff"/>
                  </a:solidFill>
                </a:uFill>
                <a:latin typeface="Calibri"/>
              </a:rPr>
              <a:t>Header Name</a:t>
            </a:r>
            <a:endParaRPr b="0" lang="en-US" sz="3200" spc="-1" strike="noStrike">
              <a:solidFill>
                <a:srgbClr val="000000"/>
              </a:solidFill>
              <a:uFill>
                <a:solidFill>
                  <a:srgbClr val="ffffff"/>
                </a:solidFill>
              </a:uFill>
              <a:latin typeface="Arial"/>
            </a:endParaRPr>
          </a:p>
        </p:txBody>
      </p:sp>
      <p:sp>
        <p:nvSpPr>
          <p:cNvPr id="439" name="CustomShape 5"/>
          <p:cNvSpPr/>
          <p:nvPr/>
        </p:nvSpPr>
        <p:spPr>
          <a:xfrm flipH="1">
            <a:off x="6734880" y="2902320"/>
            <a:ext cx="477360" cy="628920"/>
          </a:xfrm>
          <a:custGeom>
            <a:avLst/>
            <a:gdLst/>
            <a:ahLst/>
            <a:rect l="l" t="t" r="r" b="b"/>
            <a:pathLst>
              <a:path w="21600" h="21600">
                <a:moveTo>
                  <a:pt x="0" y="0"/>
                </a:moveTo>
                <a:lnTo>
                  <a:pt x="21600" y="21600"/>
                </a:lnTo>
              </a:path>
            </a:pathLst>
          </a:custGeom>
          <a:noFill/>
          <a:ln w="38160">
            <a:round/>
            <a:tailEnd len="med" type="arrow" w="med"/>
          </a:ln>
          <a:effectLst>
            <a:outerShdw blurRad="40000" dir="5400000" dist="20000" rotWithShape="0">
              <a:srgbClr val="000000">
                <a:alpha val="38000"/>
              </a:srgbClr>
            </a:outerShdw>
          </a:effectLst>
        </p:spPr>
        <p:style>
          <a:lnRef idx="2">
            <a:schemeClr val="dk1"/>
          </a:lnRef>
          <a:fillRef idx="0">
            <a:schemeClr val="dk1"/>
          </a:fillRef>
          <a:effectRef idx="1">
            <a:schemeClr val="dk1"/>
          </a:effectRef>
          <a:fontRef idx="minor"/>
        </p:style>
      </p:sp>
      <p:sp>
        <p:nvSpPr>
          <p:cNvPr id="440" name="CustomShape 6"/>
          <p:cNvSpPr/>
          <p:nvPr/>
        </p:nvSpPr>
        <p:spPr>
          <a:xfrm>
            <a:off x="5522400" y="2317320"/>
            <a:ext cx="2394000" cy="5778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3200" spc="-1" strike="noStrike">
                <a:solidFill>
                  <a:srgbClr val="000000"/>
                </a:solidFill>
                <a:uFill>
                  <a:solidFill>
                    <a:srgbClr val="ffffff"/>
                  </a:solidFill>
                </a:uFill>
                <a:latin typeface="Calibri"/>
              </a:rPr>
              <a:t>Header Value</a:t>
            </a:r>
            <a:endParaRPr b="0" lang="en-US" sz="3200" spc="-1" strike="noStrike">
              <a:solidFill>
                <a:srgbClr val="000000"/>
              </a:solidFill>
              <a:uFill>
                <a:solidFill>
                  <a:srgbClr val="ffffff"/>
                </a:solidFill>
              </a:uFill>
              <a:latin typeface="Arial"/>
            </a:endParaRPr>
          </a:p>
        </p:txBody>
      </p:sp>
      <p:sp>
        <p:nvSpPr>
          <p:cNvPr id="441" name="TextShape 7"/>
          <p:cNvSpPr txBox="1"/>
          <p:nvPr/>
        </p:nvSpPr>
        <p:spPr>
          <a:xfrm>
            <a:off x="6553080" y="6356520"/>
            <a:ext cx="2133360" cy="364680"/>
          </a:xfrm>
          <a:prstGeom prst="rect">
            <a:avLst/>
          </a:prstGeom>
          <a:noFill/>
          <a:ln>
            <a:noFill/>
          </a:ln>
        </p:spPr>
        <p:txBody>
          <a:bodyPr anchor="ctr"/>
          <a:p>
            <a:pPr algn="r">
              <a:lnSpc>
                <a:spcPct val="100000"/>
              </a:lnSpc>
            </a:pPr>
            <a:fld id="{2803BF3C-B412-4448-9AC7-FB3991BF079C}"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84" dur="indefinite" restart="never" nodeType="tmRoot">
          <p:childTnLst>
            <p:seq>
              <p:cTn id="185"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Example</a:t>
            </a:r>
            <a:endParaRPr b="0" lang="en-US" sz="4400" spc="-1" strike="noStrike">
              <a:solidFill>
                <a:srgbClr val="000000"/>
              </a:solidFill>
              <a:uFill>
                <a:solidFill>
                  <a:srgbClr val="ffffff"/>
                </a:solidFill>
              </a:uFill>
              <a:latin typeface="Calibri"/>
            </a:endParaRPr>
          </a:p>
        </p:txBody>
      </p:sp>
      <p:graphicFrame>
        <p:nvGraphicFramePr>
          <p:cNvPr id="443" name="Table 2"/>
          <p:cNvGraphicFramePr/>
          <p:nvPr/>
        </p:nvGraphicFramePr>
        <p:xfrm>
          <a:off x="457200" y="1600200"/>
          <a:ext cx="8229240" cy="2224800"/>
        </p:xfrm>
        <a:graphic>
          <a:graphicData uri="http://schemas.openxmlformats.org/drawingml/2006/table">
            <a:tbl>
              <a:tblPr/>
              <a:tblGrid>
                <a:gridCol w="8229600"/>
              </a:tblGrid>
              <a:tr h="823320">
                <a:tc>
                  <a:txBody>
                    <a:bodyPr/>
                    <a:p>
                      <a:pPr>
                        <a:lnSpc>
                          <a:spcPct val="100000"/>
                        </a:lnSpc>
                      </a:pPr>
                      <a:r>
                        <a:rPr b="0" lang="en-US" sz="4800" spc="-1" strike="noStrike">
                          <a:solidFill>
                            <a:srgbClr val="000000"/>
                          </a:solidFill>
                          <a:uFill>
                            <a:solidFill>
                              <a:srgbClr val="ffffff"/>
                            </a:solidFill>
                          </a:uFill>
                          <a:latin typeface="Courier New"/>
                        </a:rPr>
                        <a:t>GET / HTTP/1.0</a:t>
                      </a:r>
                      <a:endParaRPr b="0" lang="en-US" sz="4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823320">
                <a:tc>
                  <a:txBody>
                    <a:bodyPr/>
                    <a:p>
                      <a:pPr>
                        <a:lnSpc>
                          <a:spcPct val="100000"/>
                        </a:lnSpc>
                      </a:pPr>
                      <a:r>
                        <a:rPr b="0" lang="en-US" sz="4800" spc="-1" strike="noStrike">
                          <a:solidFill>
                            <a:srgbClr val="000000"/>
                          </a:solidFill>
                          <a:uFill>
                            <a:solidFill>
                              <a:srgbClr val="ffffff"/>
                            </a:solidFill>
                          </a:uFill>
                          <a:latin typeface="Courier New"/>
                        </a:rPr>
                        <a:t>Host: www.google.com</a:t>
                      </a:r>
                      <a:endParaRPr b="0" lang="en-US" sz="4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823320">
                <a:tc>
                  <a:txBody>
                    <a:bodyPr/>
                    <a:p>
                      <a:pPr>
                        <a:lnSpc>
                          <a:spcPct val="100000"/>
                        </a:lnSpc>
                      </a:pPr>
                      <a:r>
                        <a:rPr b="0" lang="en-US" sz="4800" spc="-1" strike="noStrike">
                          <a:solidFill>
                            <a:srgbClr val="000000"/>
                          </a:solidFill>
                          <a:uFill>
                            <a:solidFill>
                              <a:srgbClr val="ffffff"/>
                            </a:solidFill>
                          </a:uFill>
                          <a:latin typeface="Courier New"/>
                        </a:rPr>
                        <a:t>User-Agent: wget</a:t>
                      </a:r>
                      <a:endParaRPr b="0" lang="en-US" sz="4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823320">
                <a:tc>
                  <a:txBody>
                    <a:bodyPr/>
                    <a:p>
                      <a:pPr>
                        <a:lnSpc>
                          <a:spcPct val="100000"/>
                        </a:lnSpc>
                      </a:pPr>
                      <a:r>
                        <a:rPr b="0" lang="en-US" sz="4800" spc="-1" strike="noStrike">
                          <a:solidFill>
                            <a:srgbClr val="000000"/>
                          </a:solidFill>
                          <a:uFill>
                            <a:solidFill>
                              <a:srgbClr val="ffffff"/>
                            </a:solidFill>
                          </a:uFill>
                          <a:latin typeface="Courier New"/>
                        </a:rPr>
                        <a:t>Connection: close</a:t>
                      </a:r>
                      <a:endParaRPr b="0" lang="en-US" sz="4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1554840">
                <a:tc>
                  <a:txBody>
                    <a:bodyPr/>
                    <a:p>
                      <a:pPr>
                        <a:lnSpc>
                          <a:spcPct val="100000"/>
                        </a:lnSpc>
                      </a:pPr>
                      <a:r>
                        <a:rPr b="0" i="1" lang="en-US" sz="4800" spc="-1" strike="noStrike">
                          <a:solidFill>
                            <a:srgbClr val="000000"/>
                          </a:solidFill>
                          <a:uFill>
                            <a:solidFill>
                              <a:srgbClr val="ffffff"/>
                            </a:solidFill>
                          </a:uFill>
                          <a:latin typeface="Courier New"/>
                        </a:rPr>
                        <a:t>BodyDataBodyDataBodyDataBodyDataBodyData</a:t>
                      </a:r>
                      <a:endParaRPr b="0" lang="en-US" sz="4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bl>
          </a:graphicData>
        </a:graphic>
      </p:graphicFrame>
      <p:sp>
        <p:nvSpPr>
          <p:cNvPr id="444" name="TextShape 3"/>
          <p:cNvSpPr txBox="1"/>
          <p:nvPr/>
        </p:nvSpPr>
        <p:spPr>
          <a:xfrm>
            <a:off x="6553080" y="6356520"/>
            <a:ext cx="2133360" cy="364680"/>
          </a:xfrm>
          <a:prstGeom prst="rect">
            <a:avLst/>
          </a:prstGeom>
          <a:noFill/>
          <a:ln>
            <a:noFill/>
          </a:ln>
        </p:spPr>
        <p:txBody>
          <a:bodyPr anchor="ctr"/>
          <a:p>
            <a:pPr algn="r">
              <a:lnSpc>
                <a:spcPct val="100000"/>
              </a:lnSpc>
            </a:pPr>
            <a:fld id="{0D4FE2E0-A020-4C38-8419-6ABBD6F40830}"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86" dur="indefinite" restart="never" nodeType="tmRoot">
          <p:childTnLst>
            <p:seq>
              <p:cTn id="187"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Example</a:t>
            </a:r>
            <a:endParaRPr b="0" lang="en-US" sz="4400" spc="-1" strike="noStrike">
              <a:solidFill>
                <a:srgbClr val="000000"/>
              </a:solidFill>
              <a:uFill>
                <a:solidFill>
                  <a:srgbClr val="ffffff"/>
                </a:solidFill>
              </a:uFill>
              <a:latin typeface="Calibri"/>
            </a:endParaRPr>
          </a:p>
        </p:txBody>
      </p:sp>
      <p:sp>
        <p:nvSpPr>
          <p:cNvPr id="446" name="TextShape 2"/>
          <p:cNvSpPr txBox="1"/>
          <p:nvPr/>
        </p:nvSpPr>
        <p:spPr>
          <a:xfrm>
            <a:off x="93240" y="1600200"/>
            <a:ext cx="8936640" cy="4525560"/>
          </a:xfrm>
          <a:prstGeom prst="rect">
            <a:avLst/>
          </a:prstGeom>
          <a:noFill/>
          <a:ln>
            <a:noFill/>
          </a:ln>
        </p:spPr>
        <p:txBody>
          <a:bodyPr>
            <a:normAutofit/>
          </a:bodyPr>
          <a:p>
            <a:pPr>
              <a:lnSpc>
                <a:spcPct val="100000"/>
              </a:lnSpc>
              <a:spcBef>
                <a:spcPts val="400"/>
              </a:spcBef>
            </a:pPr>
            <a:r>
              <a:rPr b="0" lang="en-US" sz="2000" spc="-1" strike="noStrike">
                <a:solidFill>
                  <a:srgbClr val="000000"/>
                </a:solidFill>
                <a:uFill>
                  <a:solidFill>
                    <a:srgbClr val="ffffff"/>
                  </a:solidFill>
                </a:uFill>
                <a:latin typeface="Courier New"/>
              </a:rPr>
              <a:t>19db 5a85 e52c af9c 4745 5420 6874 7470  ..Z..,..GET.http</a:t>
            </a:r>
            <a:endParaRPr b="0" lang="en-US" sz="2000" spc="-1" strike="noStrike">
              <a:solidFill>
                <a:srgbClr val="000000"/>
              </a:solidFill>
              <a:uFill>
                <a:solidFill>
                  <a:srgbClr val="ffffff"/>
                </a:solidFill>
              </a:uFill>
              <a:latin typeface="Calibri"/>
            </a:endParaRPr>
          </a:p>
          <a:p>
            <a:pPr>
              <a:lnSpc>
                <a:spcPct val="100000"/>
              </a:lnSpc>
              <a:spcBef>
                <a:spcPts val="400"/>
              </a:spcBef>
            </a:pPr>
            <a:r>
              <a:rPr b="0" lang="en-US" sz="2000" spc="-1" strike="noStrike">
                <a:solidFill>
                  <a:srgbClr val="000000"/>
                </a:solidFill>
                <a:uFill>
                  <a:solidFill>
                    <a:srgbClr val="ffffff"/>
                  </a:solidFill>
                </a:uFill>
                <a:latin typeface="Courier New"/>
              </a:rPr>
              <a:t>3a2f 2f78 6b63 642e 636f 6d2f 2048 5454  ://xkcd.com/.HTT</a:t>
            </a:r>
            <a:endParaRPr b="0" lang="en-US" sz="2000" spc="-1" strike="noStrike">
              <a:solidFill>
                <a:srgbClr val="000000"/>
              </a:solidFill>
              <a:uFill>
                <a:solidFill>
                  <a:srgbClr val="ffffff"/>
                </a:solidFill>
              </a:uFill>
              <a:latin typeface="Calibri"/>
            </a:endParaRPr>
          </a:p>
          <a:p>
            <a:pPr>
              <a:lnSpc>
                <a:spcPct val="100000"/>
              </a:lnSpc>
              <a:spcBef>
                <a:spcPts val="400"/>
              </a:spcBef>
            </a:pPr>
            <a:r>
              <a:rPr b="0" lang="en-US" sz="2000" spc="-1" strike="noStrike">
                <a:solidFill>
                  <a:srgbClr val="000000"/>
                </a:solidFill>
                <a:uFill>
                  <a:solidFill>
                    <a:srgbClr val="ffffff"/>
                  </a:solidFill>
                </a:uFill>
                <a:latin typeface="Courier New"/>
              </a:rPr>
              <a:t>502f 312e 310d 0a55 7365 722d 4167 656e  P/1.1..User-Agen</a:t>
            </a:r>
            <a:endParaRPr b="0" lang="en-US" sz="2000" spc="-1" strike="noStrike">
              <a:solidFill>
                <a:srgbClr val="000000"/>
              </a:solidFill>
              <a:uFill>
                <a:solidFill>
                  <a:srgbClr val="ffffff"/>
                </a:solidFill>
              </a:uFill>
              <a:latin typeface="Calibri"/>
            </a:endParaRPr>
          </a:p>
          <a:p>
            <a:pPr>
              <a:lnSpc>
                <a:spcPct val="100000"/>
              </a:lnSpc>
              <a:spcBef>
                <a:spcPts val="400"/>
              </a:spcBef>
            </a:pPr>
            <a:r>
              <a:rPr b="0" lang="en-US" sz="2000" spc="-1" strike="noStrike">
                <a:solidFill>
                  <a:srgbClr val="000000"/>
                </a:solidFill>
                <a:uFill>
                  <a:solidFill>
                    <a:srgbClr val="ffffff"/>
                  </a:solidFill>
                </a:uFill>
                <a:latin typeface="Courier New"/>
              </a:rPr>
              <a:t>743a 2057 6765 742f 312e 3134 2028 6461  t:.Wget/1.14.(da</a:t>
            </a:r>
            <a:endParaRPr b="0" lang="en-US" sz="2000" spc="-1" strike="noStrike">
              <a:solidFill>
                <a:srgbClr val="000000"/>
              </a:solidFill>
              <a:uFill>
                <a:solidFill>
                  <a:srgbClr val="ffffff"/>
                </a:solidFill>
              </a:uFill>
              <a:latin typeface="Calibri"/>
            </a:endParaRPr>
          </a:p>
          <a:p>
            <a:pPr>
              <a:lnSpc>
                <a:spcPct val="100000"/>
              </a:lnSpc>
              <a:spcBef>
                <a:spcPts val="400"/>
              </a:spcBef>
            </a:pPr>
            <a:r>
              <a:rPr b="0" lang="en-US" sz="2000" spc="-1" strike="noStrike">
                <a:solidFill>
                  <a:srgbClr val="000000"/>
                </a:solidFill>
                <a:uFill>
                  <a:solidFill>
                    <a:srgbClr val="ffffff"/>
                  </a:solidFill>
                </a:uFill>
                <a:latin typeface="Courier New"/>
              </a:rPr>
              <a:t>7277 696e 3131 2e34 2e32 290d 0a41 6363  rwin11.4.2)..Acc</a:t>
            </a:r>
            <a:endParaRPr b="0" lang="en-US" sz="2000" spc="-1" strike="noStrike">
              <a:solidFill>
                <a:srgbClr val="000000"/>
              </a:solidFill>
              <a:uFill>
                <a:solidFill>
                  <a:srgbClr val="ffffff"/>
                </a:solidFill>
              </a:uFill>
              <a:latin typeface="Calibri"/>
            </a:endParaRPr>
          </a:p>
          <a:p>
            <a:pPr>
              <a:lnSpc>
                <a:spcPct val="100000"/>
              </a:lnSpc>
              <a:spcBef>
                <a:spcPts val="400"/>
              </a:spcBef>
            </a:pPr>
            <a:r>
              <a:rPr b="0" lang="en-US" sz="2000" spc="-1" strike="noStrike">
                <a:solidFill>
                  <a:srgbClr val="000000"/>
                </a:solidFill>
                <a:uFill>
                  <a:solidFill>
                    <a:srgbClr val="ffffff"/>
                  </a:solidFill>
                </a:uFill>
                <a:latin typeface="Courier New"/>
              </a:rPr>
              <a:t>6570 743a 202a 2f2a 0d0a 486f 7374 3a20  ept:.*/*..Host:.</a:t>
            </a:r>
            <a:endParaRPr b="0" lang="en-US" sz="2000" spc="-1" strike="noStrike">
              <a:solidFill>
                <a:srgbClr val="000000"/>
              </a:solidFill>
              <a:uFill>
                <a:solidFill>
                  <a:srgbClr val="ffffff"/>
                </a:solidFill>
              </a:uFill>
              <a:latin typeface="Calibri"/>
            </a:endParaRPr>
          </a:p>
          <a:p>
            <a:pPr>
              <a:lnSpc>
                <a:spcPct val="100000"/>
              </a:lnSpc>
              <a:spcBef>
                <a:spcPts val="400"/>
              </a:spcBef>
            </a:pPr>
            <a:r>
              <a:rPr b="0" lang="en-US" sz="2000" spc="-1" strike="noStrike">
                <a:solidFill>
                  <a:srgbClr val="000000"/>
                </a:solidFill>
                <a:uFill>
                  <a:solidFill>
                    <a:srgbClr val="ffffff"/>
                  </a:solidFill>
                </a:uFill>
                <a:latin typeface="Courier New"/>
              </a:rPr>
              <a:t>786b 6364 2e63 6f6d 0d0a 436f 6e6e 6563  xkcd.com..Connec</a:t>
            </a:r>
            <a:endParaRPr b="0" lang="en-US" sz="2000" spc="-1" strike="noStrike">
              <a:solidFill>
                <a:srgbClr val="000000"/>
              </a:solidFill>
              <a:uFill>
                <a:solidFill>
                  <a:srgbClr val="ffffff"/>
                </a:solidFill>
              </a:uFill>
              <a:latin typeface="Calibri"/>
            </a:endParaRPr>
          </a:p>
          <a:p>
            <a:pPr>
              <a:lnSpc>
                <a:spcPct val="100000"/>
              </a:lnSpc>
              <a:spcBef>
                <a:spcPts val="400"/>
              </a:spcBef>
            </a:pPr>
            <a:r>
              <a:rPr b="0" lang="en-US" sz="2000" spc="-1" strike="noStrike">
                <a:solidFill>
                  <a:srgbClr val="000000"/>
                </a:solidFill>
                <a:uFill>
                  <a:solidFill>
                    <a:srgbClr val="ffffff"/>
                  </a:solidFill>
                </a:uFill>
                <a:latin typeface="Courier New"/>
              </a:rPr>
              <a:t>7469 6f6e 3a20 436c 6f73 650d 0a50 726f  tion:.Close..Pro</a:t>
            </a:r>
            <a:endParaRPr b="0" lang="en-US" sz="2000" spc="-1" strike="noStrike">
              <a:solidFill>
                <a:srgbClr val="000000"/>
              </a:solidFill>
              <a:uFill>
                <a:solidFill>
                  <a:srgbClr val="ffffff"/>
                </a:solidFill>
              </a:uFill>
              <a:latin typeface="Calibri"/>
            </a:endParaRPr>
          </a:p>
          <a:p>
            <a:pPr>
              <a:lnSpc>
                <a:spcPct val="100000"/>
              </a:lnSpc>
              <a:spcBef>
                <a:spcPts val="400"/>
              </a:spcBef>
            </a:pPr>
            <a:r>
              <a:rPr b="0" lang="en-US" sz="2000" spc="-1" strike="noStrike">
                <a:solidFill>
                  <a:srgbClr val="000000"/>
                </a:solidFill>
                <a:uFill>
                  <a:solidFill>
                    <a:srgbClr val="ffffff"/>
                  </a:solidFill>
                </a:uFill>
                <a:latin typeface="Courier New"/>
              </a:rPr>
              <a:t>7879 2d43 6f6e 6e65 6374 696f 6e3a 204b  xy-Connection:.K</a:t>
            </a:r>
            <a:endParaRPr b="0" lang="en-US" sz="2000" spc="-1" strike="noStrike">
              <a:solidFill>
                <a:srgbClr val="000000"/>
              </a:solidFill>
              <a:uFill>
                <a:solidFill>
                  <a:srgbClr val="ffffff"/>
                </a:solidFill>
              </a:uFill>
              <a:latin typeface="Calibri"/>
            </a:endParaRPr>
          </a:p>
          <a:p>
            <a:pPr>
              <a:lnSpc>
                <a:spcPct val="100000"/>
              </a:lnSpc>
              <a:spcBef>
                <a:spcPts val="400"/>
              </a:spcBef>
            </a:pPr>
            <a:r>
              <a:rPr b="0" lang="en-US" sz="2000" spc="-1" strike="noStrike">
                <a:solidFill>
                  <a:srgbClr val="000000"/>
                </a:solidFill>
                <a:uFill>
                  <a:solidFill>
                    <a:srgbClr val="ffffff"/>
                  </a:solidFill>
                </a:uFill>
                <a:latin typeface="Courier New"/>
              </a:rPr>
              <a:t>6565 702d 416c 6976 650d 0a0d 0a         eep-Alive....</a:t>
            </a:r>
            <a:endParaRPr b="0" lang="en-US" sz="2000" spc="-1" strike="noStrike">
              <a:solidFill>
                <a:srgbClr val="000000"/>
              </a:solidFill>
              <a:uFill>
                <a:solidFill>
                  <a:srgbClr val="ffffff"/>
                </a:solidFill>
              </a:uFill>
              <a:latin typeface="Calibri"/>
            </a:endParaRPr>
          </a:p>
        </p:txBody>
      </p:sp>
      <p:sp>
        <p:nvSpPr>
          <p:cNvPr id="447" name="TextShape 3"/>
          <p:cNvSpPr txBox="1"/>
          <p:nvPr/>
        </p:nvSpPr>
        <p:spPr>
          <a:xfrm>
            <a:off x="6553080" y="6356520"/>
            <a:ext cx="2133360" cy="364680"/>
          </a:xfrm>
          <a:prstGeom prst="rect">
            <a:avLst/>
          </a:prstGeom>
          <a:noFill/>
          <a:ln>
            <a:noFill/>
          </a:ln>
        </p:spPr>
        <p:txBody>
          <a:bodyPr anchor="ctr"/>
          <a:p>
            <a:pPr algn="r">
              <a:lnSpc>
                <a:spcPct val="100000"/>
              </a:lnSpc>
            </a:pPr>
            <a:fld id="{B1423E24-B40E-42DD-96FE-1B9DFBBC7BEE}"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88" dur="indefinite" restart="never" nodeType="tmRoot">
          <p:childTnLst>
            <p:seq>
              <p:cTn id="189"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Example</a:t>
            </a:r>
            <a:endParaRPr b="0" lang="en-US" sz="4400" spc="-1" strike="noStrike">
              <a:solidFill>
                <a:srgbClr val="000000"/>
              </a:solidFill>
              <a:uFill>
                <a:solidFill>
                  <a:srgbClr val="ffffff"/>
                </a:solidFill>
              </a:uFill>
              <a:latin typeface="Calibri"/>
            </a:endParaRPr>
          </a:p>
        </p:txBody>
      </p:sp>
      <p:sp>
        <p:nvSpPr>
          <p:cNvPr id="449" name="TextShape 2"/>
          <p:cNvSpPr txBox="1"/>
          <p:nvPr/>
        </p:nvSpPr>
        <p:spPr>
          <a:xfrm>
            <a:off x="116640" y="1600200"/>
            <a:ext cx="8901720" cy="4525560"/>
          </a:xfrm>
          <a:prstGeom prst="rect">
            <a:avLst/>
          </a:prstGeom>
          <a:noFill/>
          <a:ln>
            <a:noFill/>
          </a:ln>
        </p:spPr>
        <p:txBody>
          <a:bodyPr>
            <a:normAutofit/>
          </a:bodyPr>
          <a:p>
            <a:pPr>
              <a:lnSpc>
                <a:spcPct val="100000"/>
              </a:lnSpc>
              <a:spcBef>
                <a:spcPts val="400"/>
              </a:spcBef>
            </a:pPr>
            <a:r>
              <a:rPr b="0" lang="en-US" sz="2000" spc="-1" strike="noStrike">
                <a:solidFill>
                  <a:srgbClr val="000000"/>
                </a:solidFill>
                <a:uFill>
                  <a:solidFill>
                    <a:srgbClr val="ffffff"/>
                  </a:solidFill>
                </a:uFill>
                <a:latin typeface="Courier New"/>
              </a:rPr>
              <a:t>19db 5a85 e52c af9c 4745 5420 6874 7470  ..Z..,..GET.http</a:t>
            </a:r>
            <a:endParaRPr b="0" lang="en-US" sz="2000" spc="-1" strike="noStrike">
              <a:solidFill>
                <a:srgbClr val="000000"/>
              </a:solidFill>
              <a:uFill>
                <a:solidFill>
                  <a:srgbClr val="ffffff"/>
                </a:solidFill>
              </a:uFill>
              <a:latin typeface="Calibri"/>
            </a:endParaRPr>
          </a:p>
          <a:p>
            <a:pPr>
              <a:lnSpc>
                <a:spcPct val="100000"/>
              </a:lnSpc>
              <a:spcBef>
                <a:spcPts val="400"/>
              </a:spcBef>
            </a:pPr>
            <a:r>
              <a:rPr b="0" lang="en-US" sz="2000" spc="-1" strike="noStrike">
                <a:solidFill>
                  <a:srgbClr val="000000"/>
                </a:solidFill>
                <a:uFill>
                  <a:solidFill>
                    <a:srgbClr val="ffffff"/>
                  </a:solidFill>
                </a:uFill>
                <a:latin typeface="Courier New"/>
              </a:rPr>
              <a:t>3a2f 2f78 6b63 642e 636f 6d2f 2048 5454  ://xkcd.com/.HTT</a:t>
            </a:r>
            <a:endParaRPr b="0" lang="en-US" sz="2000" spc="-1" strike="noStrike">
              <a:solidFill>
                <a:srgbClr val="000000"/>
              </a:solidFill>
              <a:uFill>
                <a:solidFill>
                  <a:srgbClr val="ffffff"/>
                </a:solidFill>
              </a:uFill>
              <a:latin typeface="Calibri"/>
            </a:endParaRPr>
          </a:p>
          <a:p>
            <a:pPr>
              <a:lnSpc>
                <a:spcPct val="100000"/>
              </a:lnSpc>
              <a:spcBef>
                <a:spcPts val="400"/>
              </a:spcBef>
            </a:pPr>
            <a:r>
              <a:rPr b="0" lang="en-US" sz="2000" spc="-1" strike="noStrike">
                <a:solidFill>
                  <a:srgbClr val="000000"/>
                </a:solidFill>
                <a:uFill>
                  <a:solidFill>
                    <a:srgbClr val="ffffff"/>
                  </a:solidFill>
                </a:uFill>
                <a:latin typeface="Courier New"/>
              </a:rPr>
              <a:t>502f 312e 31</a:t>
            </a:r>
            <a:r>
              <a:rPr b="1" lang="en-US" sz="2000" spc="-1" strike="noStrike">
                <a:solidFill>
                  <a:srgbClr val="953735"/>
                </a:solidFill>
                <a:uFill>
                  <a:solidFill>
                    <a:srgbClr val="ffffff"/>
                  </a:solidFill>
                </a:uFill>
                <a:latin typeface="Courier New"/>
              </a:rPr>
              <a:t>0d 0a</a:t>
            </a:r>
            <a:r>
              <a:rPr b="0" lang="en-US" sz="2000" spc="-1" strike="noStrike">
                <a:solidFill>
                  <a:srgbClr val="000000"/>
                </a:solidFill>
                <a:uFill>
                  <a:solidFill>
                    <a:srgbClr val="ffffff"/>
                  </a:solidFill>
                </a:uFill>
                <a:latin typeface="Courier New"/>
              </a:rPr>
              <a:t>55 7365 722d 4167 656e  P/1.1..User-Agen</a:t>
            </a:r>
            <a:endParaRPr b="0" lang="en-US" sz="2000" spc="-1" strike="noStrike">
              <a:solidFill>
                <a:srgbClr val="000000"/>
              </a:solidFill>
              <a:uFill>
                <a:solidFill>
                  <a:srgbClr val="ffffff"/>
                </a:solidFill>
              </a:uFill>
              <a:latin typeface="Calibri"/>
            </a:endParaRPr>
          </a:p>
          <a:p>
            <a:pPr>
              <a:lnSpc>
                <a:spcPct val="100000"/>
              </a:lnSpc>
              <a:spcBef>
                <a:spcPts val="400"/>
              </a:spcBef>
            </a:pPr>
            <a:r>
              <a:rPr b="0" lang="en-US" sz="2000" spc="-1" strike="noStrike">
                <a:solidFill>
                  <a:srgbClr val="000000"/>
                </a:solidFill>
                <a:uFill>
                  <a:solidFill>
                    <a:srgbClr val="ffffff"/>
                  </a:solidFill>
                </a:uFill>
                <a:latin typeface="Courier New"/>
              </a:rPr>
              <a:t>743a 2057 6765 742f 312e 3134 2028 6461  t:.Wget/1.14.(da</a:t>
            </a:r>
            <a:endParaRPr b="0" lang="en-US" sz="2000" spc="-1" strike="noStrike">
              <a:solidFill>
                <a:srgbClr val="000000"/>
              </a:solidFill>
              <a:uFill>
                <a:solidFill>
                  <a:srgbClr val="ffffff"/>
                </a:solidFill>
              </a:uFill>
              <a:latin typeface="Calibri"/>
            </a:endParaRPr>
          </a:p>
          <a:p>
            <a:pPr>
              <a:lnSpc>
                <a:spcPct val="100000"/>
              </a:lnSpc>
              <a:spcBef>
                <a:spcPts val="400"/>
              </a:spcBef>
            </a:pPr>
            <a:r>
              <a:rPr b="0" lang="en-US" sz="2000" spc="-1" strike="noStrike">
                <a:solidFill>
                  <a:srgbClr val="000000"/>
                </a:solidFill>
                <a:uFill>
                  <a:solidFill>
                    <a:srgbClr val="ffffff"/>
                  </a:solidFill>
                </a:uFill>
                <a:latin typeface="Courier New"/>
              </a:rPr>
              <a:t>7277 696e 3131 2e34 2e32 29</a:t>
            </a:r>
            <a:r>
              <a:rPr b="1" lang="en-US" sz="2000" spc="-1" strike="noStrike">
                <a:solidFill>
                  <a:srgbClr val="953735"/>
                </a:solidFill>
                <a:uFill>
                  <a:solidFill>
                    <a:srgbClr val="ffffff"/>
                  </a:solidFill>
                </a:uFill>
                <a:latin typeface="Courier New"/>
              </a:rPr>
              <a:t>0d 0a</a:t>
            </a:r>
            <a:r>
              <a:rPr b="0" lang="en-US" sz="2000" spc="-1" strike="noStrike">
                <a:solidFill>
                  <a:srgbClr val="000000"/>
                </a:solidFill>
                <a:uFill>
                  <a:solidFill>
                    <a:srgbClr val="ffffff"/>
                  </a:solidFill>
                </a:uFill>
                <a:latin typeface="Courier New"/>
              </a:rPr>
              <a:t>41 6363  rwin11.4.2)..Acc</a:t>
            </a:r>
            <a:endParaRPr b="0" lang="en-US" sz="2000" spc="-1" strike="noStrike">
              <a:solidFill>
                <a:srgbClr val="000000"/>
              </a:solidFill>
              <a:uFill>
                <a:solidFill>
                  <a:srgbClr val="ffffff"/>
                </a:solidFill>
              </a:uFill>
              <a:latin typeface="Calibri"/>
            </a:endParaRPr>
          </a:p>
          <a:p>
            <a:pPr>
              <a:lnSpc>
                <a:spcPct val="100000"/>
              </a:lnSpc>
              <a:spcBef>
                <a:spcPts val="400"/>
              </a:spcBef>
            </a:pPr>
            <a:r>
              <a:rPr b="0" lang="en-US" sz="2000" spc="-1" strike="noStrike">
                <a:solidFill>
                  <a:srgbClr val="000000"/>
                </a:solidFill>
                <a:uFill>
                  <a:solidFill>
                    <a:srgbClr val="ffffff"/>
                  </a:solidFill>
                </a:uFill>
                <a:latin typeface="Courier New"/>
              </a:rPr>
              <a:t>6570 743a 202a 2f2a </a:t>
            </a:r>
            <a:r>
              <a:rPr b="1" lang="en-US" sz="2000" spc="-1" strike="noStrike">
                <a:solidFill>
                  <a:srgbClr val="953735"/>
                </a:solidFill>
                <a:uFill>
                  <a:solidFill>
                    <a:srgbClr val="ffffff"/>
                  </a:solidFill>
                </a:uFill>
                <a:latin typeface="Courier New"/>
              </a:rPr>
              <a:t>0d0a</a:t>
            </a:r>
            <a:r>
              <a:rPr b="0" lang="en-US" sz="2000" spc="-1" strike="noStrike">
                <a:solidFill>
                  <a:srgbClr val="000000"/>
                </a:solidFill>
                <a:uFill>
                  <a:solidFill>
                    <a:srgbClr val="ffffff"/>
                  </a:solidFill>
                </a:uFill>
                <a:latin typeface="Courier New"/>
              </a:rPr>
              <a:t> 486f 7374 3a20  ept:.*/*..Host:.</a:t>
            </a:r>
            <a:endParaRPr b="0" lang="en-US" sz="2000" spc="-1" strike="noStrike">
              <a:solidFill>
                <a:srgbClr val="000000"/>
              </a:solidFill>
              <a:uFill>
                <a:solidFill>
                  <a:srgbClr val="ffffff"/>
                </a:solidFill>
              </a:uFill>
              <a:latin typeface="Calibri"/>
            </a:endParaRPr>
          </a:p>
          <a:p>
            <a:pPr>
              <a:lnSpc>
                <a:spcPct val="100000"/>
              </a:lnSpc>
              <a:spcBef>
                <a:spcPts val="400"/>
              </a:spcBef>
            </a:pPr>
            <a:r>
              <a:rPr b="0" lang="en-US" sz="2000" spc="-1" strike="noStrike">
                <a:solidFill>
                  <a:srgbClr val="000000"/>
                </a:solidFill>
                <a:uFill>
                  <a:solidFill>
                    <a:srgbClr val="ffffff"/>
                  </a:solidFill>
                </a:uFill>
                <a:latin typeface="Courier New"/>
              </a:rPr>
              <a:t>786b 6364 2e63 6f6d </a:t>
            </a:r>
            <a:r>
              <a:rPr b="1" lang="en-US" sz="2000" spc="-1" strike="noStrike">
                <a:solidFill>
                  <a:srgbClr val="953735"/>
                </a:solidFill>
                <a:uFill>
                  <a:solidFill>
                    <a:srgbClr val="ffffff"/>
                  </a:solidFill>
                </a:uFill>
                <a:latin typeface="Courier New"/>
              </a:rPr>
              <a:t>0d0a</a:t>
            </a:r>
            <a:r>
              <a:rPr b="0" lang="en-US" sz="2000" spc="-1" strike="noStrike">
                <a:solidFill>
                  <a:srgbClr val="000000"/>
                </a:solidFill>
                <a:uFill>
                  <a:solidFill>
                    <a:srgbClr val="ffffff"/>
                  </a:solidFill>
                </a:uFill>
                <a:latin typeface="Courier New"/>
              </a:rPr>
              <a:t> 436f 6e6e 6563  xkcd.com..Connec</a:t>
            </a:r>
            <a:endParaRPr b="0" lang="en-US" sz="2000" spc="-1" strike="noStrike">
              <a:solidFill>
                <a:srgbClr val="000000"/>
              </a:solidFill>
              <a:uFill>
                <a:solidFill>
                  <a:srgbClr val="ffffff"/>
                </a:solidFill>
              </a:uFill>
              <a:latin typeface="Calibri"/>
            </a:endParaRPr>
          </a:p>
          <a:p>
            <a:pPr>
              <a:lnSpc>
                <a:spcPct val="100000"/>
              </a:lnSpc>
              <a:spcBef>
                <a:spcPts val="400"/>
              </a:spcBef>
            </a:pPr>
            <a:r>
              <a:rPr b="0" lang="en-US" sz="2000" spc="-1" strike="noStrike">
                <a:solidFill>
                  <a:srgbClr val="000000"/>
                </a:solidFill>
                <a:uFill>
                  <a:solidFill>
                    <a:srgbClr val="ffffff"/>
                  </a:solidFill>
                </a:uFill>
                <a:latin typeface="Courier New"/>
              </a:rPr>
              <a:t>7469 6f6e 3a20 436c 6f73 65</a:t>
            </a:r>
            <a:r>
              <a:rPr b="1" lang="en-US" sz="2000" spc="-1" strike="noStrike">
                <a:solidFill>
                  <a:srgbClr val="953735"/>
                </a:solidFill>
                <a:uFill>
                  <a:solidFill>
                    <a:srgbClr val="ffffff"/>
                  </a:solidFill>
                </a:uFill>
                <a:latin typeface="Courier New"/>
              </a:rPr>
              <a:t>0d 0a</a:t>
            </a:r>
            <a:r>
              <a:rPr b="0" lang="en-US" sz="2000" spc="-1" strike="noStrike">
                <a:solidFill>
                  <a:srgbClr val="000000"/>
                </a:solidFill>
                <a:uFill>
                  <a:solidFill>
                    <a:srgbClr val="ffffff"/>
                  </a:solidFill>
                </a:uFill>
                <a:latin typeface="Courier New"/>
              </a:rPr>
              <a:t>50 726f  tion:.Close..Pro</a:t>
            </a:r>
            <a:endParaRPr b="0" lang="en-US" sz="2000" spc="-1" strike="noStrike">
              <a:solidFill>
                <a:srgbClr val="000000"/>
              </a:solidFill>
              <a:uFill>
                <a:solidFill>
                  <a:srgbClr val="ffffff"/>
                </a:solidFill>
              </a:uFill>
              <a:latin typeface="Calibri"/>
            </a:endParaRPr>
          </a:p>
          <a:p>
            <a:pPr>
              <a:lnSpc>
                <a:spcPct val="100000"/>
              </a:lnSpc>
              <a:spcBef>
                <a:spcPts val="400"/>
              </a:spcBef>
            </a:pPr>
            <a:r>
              <a:rPr b="0" lang="en-US" sz="2000" spc="-1" strike="noStrike">
                <a:solidFill>
                  <a:srgbClr val="000000"/>
                </a:solidFill>
                <a:uFill>
                  <a:solidFill>
                    <a:srgbClr val="ffffff"/>
                  </a:solidFill>
                </a:uFill>
                <a:latin typeface="Courier New"/>
              </a:rPr>
              <a:t>7879 2d43 6f6e 6e65 6374 696f 6e3a 204b  xy-Connection:.K</a:t>
            </a:r>
            <a:endParaRPr b="0" lang="en-US" sz="2000" spc="-1" strike="noStrike">
              <a:solidFill>
                <a:srgbClr val="000000"/>
              </a:solidFill>
              <a:uFill>
                <a:solidFill>
                  <a:srgbClr val="ffffff"/>
                </a:solidFill>
              </a:uFill>
              <a:latin typeface="Calibri"/>
            </a:endParaRPr>
          </a:p>
          <a:p>
            <a:pPr>
              <a:lnSpc>
                <a:spcPct val="100000"/>
              </a:lnSpc>
              <a:spcBef>
                <a:spcPts val="400"/>
              </a:spcBef>
            </a:pPr>
            <a:r>
              <a:rPr b="0" lang="en-US" sz="2000" spc="-1" strike="noStrike">
                <a:solidFill>
                  <a:srgbClr val="000000"/>
                </a:solidFill>
                <a:uFill>
                  <a:solidFill>
                    <a:srgbClr val="ffffff"/>
                  </a:solidFill>
                </a:uFill>
                <a:latin typeface="Courier New"/>
              </a:rPr>
              <a:t>6565 702d 416c 6976 65</a:t>
            </a:r>
            <a:r>
              <a:rPr b="1" lang="en-US" sz="2000" spc="-1" strike="noStrike">
                <a:solidFill>
                  <a:srgbClr val="953735"/>
                </a:solidFill>
                <a:uFill>
                  <a:solidFill>
                    <a:srgbClr val="ffffff"/>
                  </a:solidFill>
                </a:uFill>
                <a:latin typeface="Courier New"/>
              </a:rPr>
              <a:t>0d 0a0d 0a</a:t>
            </a:r>
            <a:r>
              <a:rPr b="0" lang="en-US" sz="2000" spc="-1" strike="noStrike">
                <a:solidFill>
                  <a:srgbClr val="000000"/>
                </a:solidFill>
                <a:uFill>
                  <a:solidFill>
                    <a:srgbClr val="ffffff"/>
                  </a:solidFill>
                </a:uFill>
                <a:latin typeface="Courier New"/>
              </a:rPr>
              <a:t>         eep-Alive....</a:t>
            </a:r>
            <a:endParaRPr b="0" lang="en-US" sz="2000" spc="-1" strike="noStrike">
              <a:solidFill>
                <a:srgbClr val="000000"/>
              </a:solidFill>
              <a:uFill>
                <a:solidFill>
                  <a:srgbClr val="ffffff"/>
                </a:solidFill>
              </a:uFill>
              <a:latin typeface="Calibri"/>
            </a:endParaRPr>
          </a:p>
        </p:txBody>
      </p:sp>
      <p:sp>
        <p:nvSpPr>
          <p:cNvPr id="450" name="CustomShape 3"/>
          <p:cNvSpPr/>
          <p:nvPr/>
        </p:nvSpPr>
        <p:spPr>
          <a:xfrm flipH="1" flipV="1">
            <a:off x="4263840" y="5312160"/>
            <a:ext cx="453960" cy="651960"/>
          </a:xfrm>
          <a:custGeom>
            <a:avLst/>
            <a:gdLst/>
            <a:ahLst/>
            <a:rect l="l" t="t" r="r" b="b"/>
            <a:pathLst>
              <a:path w="21600" h="21600">
                <a:moveTo>
                  <a:pt x="0" y="0"/>
                </a:moveTo>
                <a:lnTo>
                  <a:pt x="21600" y="21600"/>
                </a:lnTo>
              </a:path>
            </a:pathLst>
          </a:custGeom>
          <a:noFill/>
          <a:ln w="28440">
            <a:round/>
            <a:tailEnd len="med" type="arrow" w="med"/>
          </a:ln>
          <a:effectLst>
            <a:outerShdw blurRad="40000" dir="5400000" dist="20000" rotWithShape="0">
              <a:srgbClr val="000000">
                <a:alpha val="38000"/>
              </a:srgbClr>
            </a:outerShdw>
          </a:effectLst>
        </p:spPr>
        <p:style>
          <a:lnRef idx="2">
            <a:schemeClr val="dk1"/>
          </a:lnRef>
          <a:fillRef idx="0">
            <a:schemeClr val="dk1"/>
          </a:fillRef>
          <a:effectRef idx="1">
            <a:schemeClr val="dk1"/>
          </a:effectRef>
          <a:fontRef idx="minor"/>
        </p:style>
      </p:sp>
      <p:sp>
        <p:nvSpPr>
          <p:cNvPr id="451" name="CustomShape 4"/>
          <p:cNvSpPr/>
          <p:nvPr/>
        </p:nvSpPr>
        <p:spPr>
          <a:xfrm>
            <a:off x="4294440" y="5974560"/>
            <a:ext cx="4210560" cy="5778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3200" spc="-1" strike="noStrike">
                <a:solidFill>
                  <a:srgbClr val="000000"/>
                </a:solidFill>
                <a:uFill>
                  <a:solidFill>
                    <a:srgbClr val="ffffff"/>
                  </a:solidFill>
                </a:uFill>
                <a:latin typeface="Calibri"/>
              </a:rPr>
              <a:t>What’s happening here?</a:t>
            </a:r>
            <a:endParaRPr b="0" lang="en-US" sz="3200" spc="-1" strike="noStrike">
              <a:solidFill>
                <a:srgbClr val="000000"/>
              </a:solidFill>
              <a:uFill>
                <a:solidFill>
                  <a:srgbClr val="ffffff"/>
                </a:solidFill>
              </a:uFill>
              <a:latin typeface="Arial"/>
            </a:endParaRPr>
          </a:p>
        </p:txBody>
      </p:sp>
      <p:sp>
        <p:nvSpPr>
          <p:cNvPr id="452" name="TextShape 5"/>
          <p:cNvSpPr txBox="1"/>
          <p:nvPr/>
        </p:nvSpPr>
        <p:spPr>
          <a:xfrm>
            <a:off x="6553080" y="6356520"/>
            <a:ext cx="2133360" cy="364680"/>
          </a:xfrm>
          <a:prstGeom prst="rect">
            <a:avLst/>
          </a:prstGeom>
          <a:noFill/>
          <a:ln>
            <a:noFill/>
          </a:ln>
        </p:spPr>
        <p:txBody>
          <a:bodyPr anchor="ctr"/>
          <a:p>
            <a:pPr algn="r">
              <a:lnSpc>
                <a:spcPct val="100000"/>
              </a:lnSpc>
            </a:pPr>
            <a:fld id="{B53E9D8E-1BA1-4375-B404-272C66215ADD}"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90" dur="indefinite" restart="never" nodeType="tmRoot">
          <p:childTnLst>
            <p:seq>
              <p:cTn id="191"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Example</a:t>
            </a:r>
            <a:endParaRPr b="0" lang="en-US" sz="4400" spc="-1" strike="noStrike">
              <a:solidFill>
                <a:srgbClr val="000000"/>
              </a:solidFill>
              <a:uFill>
                <a:solidFill>
                  <a:srgbClr val="ffffff"/>
                </a:solidFill>
              </a:uFill>
              <a:latin typeface="Calibri"/>
            </a:endParaRPr>
          </a:p>
        </p:txBody>
      </p:sp>
      <p:sp>
        <p:nvSpPr>
          <p:cNvPr id="454" name="TextShape 2"/>
          <p:cNvSpPr txBox="1"/>
          <p:nvPr/>
        </p:nvSpPr>
        <p:spPr>
          <a:xfrm>
            <a:off x="457200" y="1600200"/>
            <a:ext cx="8229240" cy="4525560"/>
          </a:xfrm>
          <a:prstGeom prst="rect">
            <a:avLst/>
          </a:prstGeom>
          <a:noFill/>
          <a:ln>
            <a:noFill/>
          </a:ln>
        </p:spPr>
        <p:txBody>
          <a:bodyPr>
            <a:normAutofit/>
          </a:bodyPr>
          <a:p>
            <a:pPr>
              <a:lnSpc>
                <a:spcPct val="100000"/>
              </a:lnSpc>
              <a:spcBef>
                <a:spcPts val="720"/>
              </a:spcBef>
            </a:pPr>
            <a:r>
              <a:rPr b="0" lang="en-US" sz="3600" spc="-1" strike="noStrike">
                <a:solidFill>
                  <a:srgbClr val="7f7f7f"/>
                </a:solidFill>
                <a:uFill>
                  <a:solidFill>
                    <a:srgbClr val="ffffff"/>
                  </a:solidFill>
                </a:uFill>
                <a:latin typeface="Courier New"/>
              </a:rPr>
              <a:t>GET / HTTP/1.0\r\n</a:t>
            </a:r>
            <a:endParaRPr b="0" lang="en-US" sz="3600" spc="-1" strike="noStrike">
              <a:solidFill>
                <a:srgbClr val="000000"/>
              </a:solidFill>
              <a:uFill>
                <a:solidFill>
                  <a:srgbClr val="ffffff"/>
                </a:solidFill>
              </a:uFill>
              <a:latin typeface="Calibri"/>
            </a:endParaRPr>
          </a:p>
          <a:p>
            <a:pPr>
              <a:lnSpc>
                <a:spcPct val="100000"/>
              </a:lnSpc>
              <a:spcBef>
                <a:spcPts val="720"/>
              </a:spcBef>
            </a:pPr>
            <a:r>
              <a:rPr b="0" lang="en-US" sz="3600" spc="-1" strike="noStrike">
                <a:solidFill>
                  <a:srgbClr val="7f7f7f"/>
                </a:solidFill>
                <a:uFill>
                  <a:solidFill>
                    <a:srgbClr val="ffffff"/>
                  </a:solidFill>
                </a:uFill>
                <a:latin typeface="Courier New"/>
              </a:rPr>
              <a:t>Host: www.google.com\r\n</a:t>
            </a:r>
            <a:endParaRPr b="0" lang="en-US" sz="3600" spc="-1" strike="noStrike">
              <a:solidFill>
                <a:srgbClr val="000000"/>
              </a:solidFill>
              <a:uFill>
                <a:solidFill>
                  <a:srgbClr val="ffffff"/>
                </a:solidFill>
              </a:uFill>
              <a:latin typeface="Calibri"/>
            </a:endParaRPr>
          </a:p>
          <a:p>
            <a:pPr>
              <a:lnSpc>
                <a:spcPct val="100000"/>
              </a:lnSpc>
              <a:spcBef>
                <a:spcPts val="720"/>
              </a:spcBef>
            </a:pPr>
            <a:r>
              <a:rPr b="0" lang="en-US" sz="3600" spc="-1" strike="noStrike">
                <a:solidFill>
                  <a:srgbClr val="7f7f7f"/>
                </a:solidFill>
                <a:uFill>
                  <a:solidFill>
                    <a:srgbClr val="ffffff"/>
                  </a:solidFill>
                </a:uFill>
                <a:latin typeface="Courier New"/>
              </a:rPr>
              <a:t>User-Agent: wget\r\n</a:t>
            </a:r>
            <a:endParaRPr b="0" lang="en-US" sz="3600" spc="-1" strike="noStrike">
              <a:solidFill>
                <a:srgbClr val="000000"/>
              </a:solidFill>
              <a:uFill>
                <a:solidFill>
                  <a:srgbClr val="ffffff"/>
                </a:solidFill>
              </a:uFill>
              <a:latin typeface="Calibri"/>
            </a:endParaRPr>
          </a:p>
          <a:p>
            <a:pPr>
              <a:lnSpc>
                <a:spcPct val="100000"/>
              </a:lnSpc>
              <a:spcBef>
                <a:spcPts val="720"/>
              </a:spcBef>
            </a:pPr>
            <a:r>
              <a:rPr b="0" lang="en-US" sz="3600" spc="-1" strike="noStrike">
                <a:solidFill>
                  <a:srgbClr val="7f7f7f"/>
                </a:solidFill>
                <a:uFill>
                  <a:solidFill>
                    <a:srgbClr val="ffffff"/>
                  </a:solidFill>
                </a:uFill>
                <a:latin typeface="Courier New"/>
              </a:rPr>
              <a:t>Connection: close\r\n</a:t>
            </a:r>
            <a:endParaRPr b="0" lang="en-US" sz="3600" spc="-1" strike="noStrike">
              <a:solidFill>
                <a:srgbClr val="000000"/>
              </a:solidFill>
              <a:uFill>
                <a:solidFill>
                  <a:srgbClr val="ffffff"/>
                </a:solidFill>
              </a:uFill>
              <a:latin typeface="Calibri"/>
            </a:endParaRPr>
          </a:p>
          <a:p>
            <a:pPr>
              <a:lnSpc>
                <a:spcPct val="100000"/>
              </a:lnSpc>
              <a:spcBef>
                <a:spcPts val="720"/>
              </a:spcBef>
            </a:pPr>
            <a:r>
              <a:rPr b="0" lang="en-US" sz="3600" spc="-1" strike="noStrike">
                <a:solidFill>
                  <a:srgbClr val="7f7f7f"/>
                </a:solidFill>
                <a:uFill>
                  <a:solidFill>
                    <a:srgbClr val="ffffff"/>
                  </a:solidFill>
                </a:uFill>
                <a:latin typeface="Courier New"/>
              </a:rPr>
              <a:t>\r\n</a:t>
            </a:r>
            <a:endParaRPr b="0" lang="en-US" sz="3600" spc="-1" strike="noStrike">
              <a:solidFill>
                <a:srgbClr val="000000"/>
              </a:solidFill>
              <a:uFill>
                <a:solidFill>
                  <a:srgbClr val="ffffff"/>
                </a:solidFill>
              </a:uFill>
              <a:latin typeface="Calibri"/>
            </a:endParaRPr>
          </a:p>
          <a:p>
            <a:pPr>
              <a:lnSpc>
                <a:spcPct val="100000"/>
              </a:lnSpc>
              <a:spcBef>
                <a:spcPts val="720"/>
              </a:spcBef>
            </a:pPr>
            <a:r>
              <a:rPr b="0" i="1" lang="en-US" sz="3600" spc="-1" strike="noStrike">
                <a:solidFill>
                  <a:srgbClr val="7f7f7f"/>
                </a:solidFill>
                <a:uFill>
                  <a:solidFill>
                    <a:srgbClr val="ffffff"/>
                  </a:solidFill>
                </a:uFill>
                <a:latin typeface="Courier New"/>
              </a:rPr>
              <a:t>Body Data</a:t>
            </a:r>
            <a:endParaRPr b="0" lang="en-US" sz="3600" spc="-1" strike="noStrike">
              <a:solidFill>
                <a:srgbClr val="000000"/>
              </a:solidFill>
              <a:uFill>
                <a:solidFill>
                  <a:srgbClr val="ffffff"/>
                </a:solidFill>
              </a:uFill>
              <a:latin typeface="Calibri"/>
            </a:endParaRPr>
          </a:p>
        </p:txBody>
      </p:sp>
      <p:sp>
        <p:nvSpPr>
          <p:cNvPr id="455" name="CustomShape 3"/>
          <p:cNvSpPr/>
          <p:nvPr/>
        </p:nvSpPr>
        <p:spPr>
          <a:xfrm flipH="1" flipV="1">
            <a:off x="5604120" y="2015640"/>
            <a:ext cx="325800" cy="23040"/>
          </a:xfrm>
          <a:custGeom>
            <a:avLst/>
            <a:gdLst/>
            <a:ahLst/>
            <a:rect l="l" t="t" r="r" b="b"/>
            <a:pathLst>
              <a:path w="21600" h="21600">
                <a:moveTo>
                  <a:pt x="0" y="0"/>
                </a:moveTo>
                <a:lnTo>
                  <a:pt x="21600" y="21600"/>
                </a:lnTo>
              </a:path>
            </a:pathLst>
          </a:custGeom>
          <a:noFill/>
          <a:ln w="38160">
            <a:round/>
            <a:tailEnd len="med" type="arrow" w="med"/>
          </a:ln>
          <a:effectLst>
            <a:outerShdw blurRad="40000" dir="5400000" dist="20000" rotWithShape="0">
              <a:srgbClr val="000000">
                <a:alpha val="38000"/>
              </a:srgbClr>
            </a:outerShdw>
          </a:effectLst>
        </p:spPr>
        <p:style>
          <a:lnRef idx="2">
            <a:schemeClr val="dk1"/>
          </a:lnRef>
          <a:fillRef idx="0">
            <a:schemeClr val="dk1"/>
          </a:fillRef>
          <a:effectRef idx="1">
            <a:schemeClr val="dk1"/>
          </a:effectRef>
          <a:fontRef idx="minor"/>
        </p:style>
      </p:sp>
      <p:sp>
        <p:nvSpPr>
          <p:cNvPr id="456" name="CustomShape 4"/>
          <p:cNvSpPr/>
          <p:nvPr/>
        </p:nvSpPr>
        <p:spPr>
          <a:xfrm>
            <a:off x="6041880" y="1753920"/>
            <a:ext cx="3014280" cy="5169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uFill>
                  <a:solidFill>
                    <a:srgbClr val="ffffff"/>
                  </a:solidFill>
                </a:uFill>
                <a:latin typeface="Calibri"/>
              </a:rPr>
              <a:t>CRLF splits headers</a:t>
            </a:r>
            <a:endParaRPr b="0" lang="en-US" sz="2800" spc="-1" strike="noStrike">
              <a:solidFill>
                <a:srgbClr val="000000"/>
              </a:solidFill>
              <a:uFill>
                <a:solidFill>
                  <a:srgbClr val="ffffff"/>
                </a:solidFill>
              </a:uFill>
              <a:latin typeface="Arial"/>
            </a:endParaRPr>
          </a:p>
        </p:txBody>
      </p:sp>
      <p:sp>
        <p:nvSpPr>
          <p:cNvPr id="457" name="CustomShape 5"/>
          <p:cNvSpPr/>
          <p:nvPr/>
        </p:nvSpPr>
        <p:spPr>
          <a:xfrm flipH="1">
            <a:off x="1720440" y="4636440"/>
            <a:ext cx="551880" cy="360"/>
          </a:xfrm>
          <a:custGeom>
            <a:avLst/>
            <a:gdLst/>
            <a:ahLst/>
            <a:rect l="l" t="t" r="r" b="b"/>
            <a:pathLst>
              <a:path w="21600" h="21600">
                <a:moveTo>
                  <a:pt x="0" y="0"/>
                </a:moveTo>
                <a:lnTo>
                  <a:pt x="21600" y="21600"/>
                </a:lnTo>
              </a:path>
            </a:pathLst>
          </a:custGeom>
          <a:noFill/>
          <a:ln w="38160">
            <a:round/>
            <a:tailEnd len="med" type="arrow" w="med"/>
          </a:ln>
          <a:effectLst>
            <a:outerShdw blurRad="40000" dir="5400000" dist="20000" rotWithShape="0">
              <a:srgbClr val="000000">
                <a:alpha val="38000"/>
              </a:srgbClr>
            </a:outerShdw>
          </a:effectLst>
        </p:spPr>
        <p:style>
          <a:lnRef idx="2">
            <a:schemeClr val="dk1"/>
          </a:lnRef>
          <a:fillRef idx="0">
            <a:schemeClr val="dk1"/>
          </a:fillRef>
          <a:effectRef idx="1">
            <a:schemeClr val="dk1"/>
          </a:effectRef>
          <a:fontRef idx="minor"/>
        </p:style>
      </p:sp>
      <p:sp>
        <p:nvSpPr>
          <p:cNvPr id="458" name="CustomShape 6"/>
          <p:cNvSpPr/>
          <p:nvPr/>
        </p:nvSpPr>
        <p:spPr>
          <a:xfrm>
            <a:off x="2384280" y="4351680"/>
            <a:ext cx="6102360" cy="5169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uFill>
                  <a:solidFill>
                    <a:srgbClr val="ffffff"/>
                  </a:solidFill>
                </a:uFill>
                <a:latin typeface="Calibri"/>
              </a:rPr>
              <a:t>Blank line with CRLF ends headers</a:t>
            </a:r>
            <a:endParaRPr b="0" lang="en-US" sz="2800" spc="-1" strike="noStrike">
              <a:solidFill>
                <a:srgbClr val="000000"/>
              </a:solidFill>
              <a:uFill>
                <a:solidFill>
                  <a:srgbClr val="ffffff"/>
                </a:solidFill>
              </a:uFill>
              <a:latin typeface="Arial"/>
            </a:endParaRPr>
          </a:p>
        </p:txBody>
      </p:sp>
      <p:sp>
        <p:nvSpPr>
          <p:cNvPr id="459" name="TextShape 7"/>
          <p:cNvSpPr txBox="1"/>
          <p:nvPr/>
        </p:nvSpPr>
        <p:spPr>
          <a:xfrm>
            <a:off x="6553080" y="6356520"/>
            <a:ext cx="2133360" cy="364680"/>
          </a:xfrm>
          <a:prstGeom prst="rect">
            <a:avLst/>
          </a:prstGeom>
          <a:noFill/>
          <a:ln>
            <a:noFill/>
          </a:ln>
        </p:spPr>
        <p:txBody>
          <a:bodyPr anchor="ctr"/>
          <a:p>
            <a:pPr algn="r">
              <a:lnSpc>
                <a:spcPct val="100000"/>
              </a:lnSpc>
            </a:pPr>
            <a:fld id="{50E1F25E-B220-4649-8293-B30BC0AE287F}"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92" dur="indefinite" restart="never" nodeType="tmRoot">
          <p:childTnLst>
            <p:seq>
              <p:cTn id="193"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S</a:t>
            </a:r>
            <a:r>
              <a:rPr b="0" lang="en-US" sz="4400" spc="-1" strike="noStrike">
                <a:solidFill>
                  <a:srgbClr val="000000"/>
                </a:solidFill>
                <a:uFill>
                  <a:solidFill>
                    <a:srgbClr val="ffffff"/>
                  </a:solidFill>
                </a:uFill>
                <a:latin typeface="Calibri"/>
              </a:rPr>
              <a:t>y</a:t>
            </a:r>
            <a:r>
              <a:rPr b="0" lang="en-US" sz="4400" spc="-1" strike="noStrike">
                <a:solidFill>
                  <a:srgbClr val="000000"/>
                </a:solidFill>
                <a:uFill>
                  <a:solidFill>
                    <a:srgbClr val="ffffff"/>
                  </a:solidFill>
                </a:uFill>
                <a:latin typeface="Calibri"/>
              </a:rPr>
              <a:t>ll</a:t>
            </a:r>
            <a:r>
              <a:rPr b="0" lang="en-US" sz="4400" spc="-1" strike="noStrike">
                <a:solidFill>
                  <a:srgbClr val="000000"/>
                </a:solidFill>
                <a:uFill>
                  <a:solidFill>
                    <a:srgbClr val="ffffff"/>
                  </a:solidFill>
                </a:uFill>
                <a:latin typeface="Calibri"/>
              </a:rPr>
              <a:t>a</a:t>
            </a:r>
            <a:r>
              <a:rPr b="0" lang="en-US" sz="4400" spc="-1" strike="noStrike">
                <a:solidFill>
                  <a:srgbClr val="000000"/>
                </a:solidFill>
                <a:uFill>
                  <a:solidFill>
                    <a:srgbClr val="ffffff"/>
                  </a:solidFill>
                </a:uFill>
                <a:latin typeface="Calibri"/>
              </a:rPr>
              <a:t>b</a:t>
            </a:r>
            <a:r>
              <a:rPr b="0" lang="en-US" sz="4400" spc="-1" strike="noStrike">
                <a:solidFill>
                  <a:srgbClr val="000000"/>
                </a:solidFill>
                <a:uFill>
                  <a:solidFill>
                    <a:srgbClr val="ffffff"/>
                  </a:solidFill>
                </a:uFill>
                <a:latin typeface="Calibri"/>
              </a:rPr>
              <a:t>u</a:t>
            </a:r>
            <a:r>
              <a:rPr b="0" lang="en-US" sz="4400" spc="-1" strike="noStrike">
                <a:solidFill>
                  <a:srgbClr val="000000"/>
                </a:solidFill>
                <a:uFill>
                  <a:solidFill>
                    <a:srgbClr val="ffffff"/>
                  </a:solidFill>
                </a:uFill>
                <a:latin typeface="Calibri"/>
              </a:rPr>
              <a:t>s</a:t>
            </a:r>
            <a:endParaRPr b="0" lang="en-US" sz="4400" spc="-1" strike="noStrike">
              <a:solidFill>
                <a:srgbClr val="000000"/>
              </a:solidFill>
              <a:uFill>
                <a:solidFill>
                  <a:srgbClr val="ffffff"/>
                </a:solidFill>
              </a:uFill>
              <a:latin typeface="Calibri"/>
            </a:endParaRPr>
          </a:p>
        </p:txBody>
      </p:sp>
      <p:sp>
        <p:nvSpPr>
          <p:cNvPr id="190" name="TextShape 2"/>
          <p:cNvSpPr txBox="1"/>
          <p:nvPr/>
        </p:nvSpPr>
        <p:spPr>
          <a:xfrm>
            <a:off x="457200" y="1535040"/>
            <a:ext cx="4039920" cy="639360"/>
          </a:xfrm>
          <a:prstGeom prst="rect">
            <a:avLst/>
          </a:prstGeom>
          <a:noFill/>
          <a:ln>
            <a:noFill/>
          </a:ln>
        </p:spPr>
        <p:txBody>
          <a:bodyPr anchor="b"/>
          <a:p>
            <a:pPr>
              <a:lnSpc>
                <a:spcPct val="100000"/>
              </a:lnSpc>
              <a:spcBef>
                <a:spcPts val="479"/>
              </a:spcBef>
            </a:pPr>
            <a:r>
              <a:rPr b="1" lang="en-US" sz="2400" spc="-1" strike="noStrike">
                <a:solidFill>
                  <a:srgbClr val="000000"/>
                </a:solidFill>
                <a:uFill>
                  <a:solidFill>
                    <a:srgbClr val="ffffff"/>
                  </a:solidFill>
                </a:uFill>
                <a:latin typeface="Calibri"/>
              </a:rPr>
              <a:t>Day 1</a:t>
            </a:r>
            <a:endParaRPr b="0" lang="en-US" sz="2400" spc="-1" strike="noStrike">
              <a:solidFill>
                <a:srgbClr val="000000"/>
              </a:solidFill>
              <a:uFill>
                <a:solidFill>
                  <a:srgbClr val="ffffff"/>
                </a:solidFill>
              </a:uFill>
              <a:latin typeface="Calibri"/>
            </a:endParaRPr>
          </a:p>
        </p:txBody>
      </p:sp>
      <p:sp>
        <p:nvSpPr>
          <p:cNvPr id="191" name="TextShape 3"/>
          <p:cNvSpPr txBox="1"/>
          <p:nvPr/>
        </p:nvSpPr>
        <p:spPr>
          <a:xfrm>
            <a:off x="457200" y="2174760"/>
            <a:ext cx="4039920" cy="3951000"/>
          </a:xfrm>
          <a:prstGeom prst="rect">
            <a:avLst/>
          </a:prstGeom>
          <a:noFill/>
          <a:ln>
            <a:noFill/>
          </a:ln>
        </p:spPr>
        <p:txBody>
          <a:bodyPr>
            <a:normAutofit/>
          </a:bodyPr>
          <a:p>
            <a:pPr>
              <a:lnSpc>
                <a:spcPct val="100000"/>
              </a:lnSpc>
              <a:spcBef>
                <a:spcPts val="479"/>
              </a:spcBef>
            </a:pPr>
            <a:r>
              <a:rPr b="0" lang="en-US" sz="2400" spc="-1" strike="noStrike">
                <a:solidFill>
                  <a:srgbClr val="000000"/>
                </a:solidFill>
                <a:uFill>
                  <a:solidFill>
                    <a:srgbClr val="ffffff"/>
                  </a:solidFill>
                </a:uFill>
                <a:latin typeface="Calibri"/>
              </a:rPr>
              <a:t>1. Why PCAP?                                                                                                                                                                                                </a:t>
            </a:r>
            <a:endParaRPr b="0" lang="en-US" sz="2400" spc="-1" strike="noStrike">
              <a:solidFill>
                <a:srgbClr val="000000"/>
              </a:solidFill>
              <a:uFill>
                <a:solidFill>
                  <a:srgbClr val="ffffff"/>
                </a:solidFill>
              </a:uFill>
              <a:latin typeface="Calibri"/>
            </a:endParaRPr>
          </a:p>
          <a:p>
            <a:pPr>
              <a:lnSpc>
                <a:spcPct val="100000"/>
              </a:lnSpc>
              <a:spcBef>
                <a:spcPts val="479"/>
              </a:spcBef>
            </a:pPr>
            <a:r>
              <a:rPr b="0" lang="en-US" sz="2400" spc="-1" strike="noStrike">
                <a:solidFill>
                  <a:srgbClr val="000000"/>
                </a:solidFill>
                <a:uFill>
                  <a:solidFill>
                    <a:srgbClr val="ffffff"/>
                  </a:solidFill>
                </a:uFill>
                <a:latin typeface="Calibri"/>
              </a:rPr>
              <a:t>2. Collection Techniques                                                                                                                                                                                    </a:t>
            </a:r>
            <a:endParaRPr b="0" lang="en-US" sz="2400" spc="-1" strike="noStrike">
              <a:solidFill>
                <a:srgbClr val="000000"/>
              </a:solidFill>
              <a:uFill>
                <a:solidFill>
                  <a:srgbClr val="ffffff"/>
                </a:solidFill>
              </a:uFill>
              <a:latin typeface="Calibri"/>
            </a:endParaRPr>
          </a:p>
          <a:p>
            <a:pPr>
              <a:lnSpc>
                <a:spcPct val="100000"/>
              </a:lnSpc>
              <a:spcBef>
                <a:spcPts val="479"/>
              </a:spcBef>
            </a:pPr>
            <a:r>
              <a:rPr b="0" lang="en-US" sz="2400" spc="-1" strike="noStrike">
                <a:solidFill>
                  <a:srgbClr val="000000"/>
                </a:solidFill>
                <a:uFill>
                  <a:solidFill>
                    <a:srgbClr val="ffffff"/>
                  </a:solidFill>
                </a:uFill>
                <a:latin typeface="Calibri"/>
              </a:rPr>
              <a:t>3. PCAP Storage                                                                                                                                                                                             </a:t>
            </a:r>
            <a:endParaRPr b="0" lang="en-US" sz="2400" spc="-1" strike="noStrike">
              <a:solidFill>
                <a:srgbClr val="000000"/>
              </a:solidFill>
              <a:uFill>
                <a:solidFill>
                  <a:srgbClr val="ffffff"/>
                </a:solidFill>
              </a:uFill>
              <a:latin typeface="Calibri"/>
            </a:endParaRPr>
          </a:p>
          <a:p>
            <a:pPr>
              <a:lnSpc>
                <a:spcPct val="100000"/>
              </a:lnSpc>
              <a:spcBef>
                <a:spcPts val="479"/>
              </a:spcBef>
            </a:pPr>
            <a:r>
              <a:rPr b="0" lang="en-US" sz="2400" spc="-1" strike="noStrike">
                <a:solidFill>
                  <a:srgbClr val="000000"/>
                </a:solidFill>
                <a:uFill>
                  <a:solidFill>
                    <a:srgbClr val="ffffff"/>
                  </a:solidFill>
                </a:uFill>
                <a:latin typeface="Calibri"/>
              </a:rPr>
              <a:t>4. Berkeley Packet Filter</a:t>
            </a:r>
            <a:endParaRPr b="0" lang="en-US" sz="2400" spc="-1" strike="noStrike">
              <a:solidFill>
                <a:srgbClr val="000000"/>
              </a:solidFill>
              <a:uFill>
                <a:solidFill>
                  <a:srgbClr val="ffffff"/>
                </a:solidFill>
              </a:uFill>
              <a:latin typeface="Calibri"/>
            </a:endParaRPr>
          </a:p>
          <a:p>
            <a:pPr>
              <a:lnSpc>
                <a:spcPct val="100000"/>
              </a:lnSpc>
              <a:spcBef>
                <a:spcPts val="479"/>
              </a:spcBef>
            </a:pPr>
            <a:r>
              <a:rPr b="0" lang="en-US" sz="2400" spc="-1" strike="noStrike">
                <a:solidFill>
                  <a:srgbClr val="000000"/>
                </a:solidFill>
                <a:uFill>
                  <a:solidFill>
                    <a:srgbClr val="ffffff"/>
                  </a:solidFill>
                </a:uFill>
                <a:latin typeface="Calibri"/>
              </a:rPr>
              <a:t>5. Connectivity Problems                                                                                                                                                                          </a:t>
            </a:r>
            <a:endParaRPr b="0" lang="en-US" sz="2400" spc="-1" strike="noStrike">
              <a:solidFill>
                <a:srgbClr val="000000"/>
              </a:solidFill>
              <a:uFill>
                <a:solidFill>
                  <a:srgbClr val="ffffff"/>
                </a:solidFill>
              </a:uFill>
              <a:latin typeface="Calibri"/>
            </a:endParaRPr>
          </a:p>
          <a:p>
            <a:pPr>
              <a:lnSpc>
                <a:spcPct val="100000"/>
              </a:lnSpc>
              <a:spcBef>
                <a:spcPts val="479"/>
              </a:spcBef>
            </a:pPr>
            <a:r>
              <a:rPr b="1" lang="en-US" sz="2400" spc="-1" strike="noStrike">
                <a:solidFill>
                  <a:srgbClr val="000000"/>
                </a:solidFill>
                <a:uFill>
                  <a:solidFill>
                    <a:srgbClr val="ffffff"/>
                  </a:solidFill>
                </a:uFill>
                <a:latin typeface="Calibri"/>
              </a:rPr>
              <a:t>6. Lunch   </a:t>
            </a:r>
            <a:endParaRPr b="0" lang="en-US" sz="2400" spc="-1" strike="noStrike">
              <a:solidFill>
                <a:srgbClr val="000000"/>
              </a:solidFill>
              <a:uFill>
                <a:solidFill>
                  <a:srgbClr val="ffffff"/>
                </a:solidFill>
              </a:uFill>
              <a:latin typeface="Calibri"/>
            </a:endParaRPr>
          </a:p>
          <a:p>
            <a:pPr>
              <a:lnSpc>
                <a:spcPct val="100000"/>
              </a:lnSpc>
              <a:spcBef>
                <a:spcPts val="479"/>
              </a:spcBef>
            </a:pPr>
            <a:r>
              <a:rPr b="0" lang="en-US" sz="2400" spc="-1" strike="noStrike">
                <a:solidFill>
                  <a:srgbClr val="000000"/>
                </a:solidFill>
                <a:uFill>
                  <a:solidFill>
                    <a:srgbClr val="ffffff"/>
                  </a:solidFill>
                </a:uFill>
                <a:latin typeface="Calibri"/>
              </a:rPr>
              <a:t>7. HTTP   </a:t>
            </a:r>
            <a:endParaRPr b="0" lang="en-US" sz="2400" spc="-1" strike="noStrike">
              <a:solidFill>
                <a:srgbClr val="000000"/>
              </a:solidFill>
              <a:uFill>
                <a:solidFill>
                  <a:srgbClr val="ffffff"/>
                </a:solidFill>
              </a:uFill>
              <a:latin typeface="Calibri"/>
            </a:endParaRPr>
          </a:p>
          <a:p>
            <a:pPr>
              <a:lnSpc>
                <a:spcPct val="100000"/>
              </a:lnSpc>
              <a:spcBef>
                <a:spcPts val="479"/>
              </a:spcBef>
            </a:pPr>
            <a:r>
              <a:rPr b="0" lang="en-US" sz="2400" spc="-1" strike="noStrike">
                <a:solidFill>
                  <a:srgbClr val="000000"/>
                </a:solidFill>
                <a:uFill>
                  <a:solidFill>
                    <a:srgbClr val="ffffff"/>
                  </a:solidFill>
                </a:uFill>
                <a:latin typeface="Calibri"/>
              </a:rPr>
              <a:t>8. Chopshop                                                                                                                                                                                                  </a:t>
            </a:r>
            <a:endParaRPr b="0" lang="en-US" sz="2400" spc="-1" strike="noStrike">
              <a:solidFill>
                <a:srgbClr val="000000"/>
              </a:solidFill>
              <a:uFill>
                <a:solidFill>
                  <a:srgbClr val="ffffff"/>
                </a:solidFill>
              </a:uFill>
              <a:latin typeface="Calibri"/>
            </a:endParaRPr>
          </a:p>
          <a:p>
            <a:pPr>
              <a:lnSpc>
                <a:spcPct val="100000"/>
              </a:lnSpc>
              <a:spcBef>
                <a:spcPts val="479"/>
              </a:spcBef>
            </a:pPr>
            <a:r>
              <a:rPr b="1" lang="en-US" sz="2400" spc="-1" strike="noStrike">
                <a:solidFill>
                  <a:srgbClr val="000000"/>
                </a:solidFill>
                <a:uFill>
                  <a:solidFill>
                    <a:srgbClr val="ffffff"/>
                  </a:solidFill>
                </a:uFill>
                <a:latin typeface="Calibri"/>
              </a:rPr>
              <a:t>                                                                                                                                                                                                </a:t>
            </a:r>
            <a:endParaRPr b="0" lang="en-US" sz="2400" spc="-1" strike="noStrike">
              <a:solidFill>
                <a:srgbClr val="000000"/>
              </a:solidFill>
              <a:uFill>
                <a:solidFill>
                  <a:srgbClr val="ffffff"/>
                </a:solidFill>
              </a:uFill>
              <a:latin typeface="Calibri"/>
            </a:endParaRPr>
          </a:p>
        </p:txBody>
      </p:sp>
      <p:sp>
        <p:nvSpPr>
          <p:cNvPr id="192" name="TextShape 4"/>
          <p:cNvSpPr txBox="1"/>
          <p:nvPr/>
        </p:nvSpPr>
        <p:spPr>
          <a:xfrm>
            <a:off x="4645080" y="1535040"/>
            <a:ext cx="4041360" cy="639360"/>
          </a:xfrm>
          <a:prstGeom prst="rect">
            <a:avLst/>
          </a:prstGeom>
          <a:noFill/>
          <a:ln>
            <a:noFill/>
          </a:ln>
        </p:spPr>
        <p:txBody>
          <a:bodyPr anchor="b"/>
          <a:p>
            <a:pPr>
              <a:lnSpc>
                <a:spcPct val="100000"/>
              </a:lnSpc>
              <a:spcBef>
                <a:spcPts val="479"/>
              </a:spcBef>
            </a:pPr>
            <a:r>
              <a:rPr b="1" lang="en-US" sz="2400" spc="-1" strike="noStrike">
                <a:solidFill>
                  <a:srgbClr val="000000"/>
                </a:solidFill>
                <a:uFill>
                  <a:solidFill>
                    <a:srgbClr val="ffffff"/>
                  </a:solidFill>
                </a:uFill>
                <a:latin typeface="Calibri"/>
              </a:rPr>
              <a:t>Day 2</a:t>
            </a:r>
            <a:endParaRPr b="0" lang="en-US" sz="2400" spc="-1" strike="noStrike">
              <a:solidFill>
                <a:srgbClr val="000000"/>
              </a:solidFill>
              <a:uFill>
                <a:solidFill>
                  <a:srgbClr val="ffffff"/>
                </a:solidFill>
              </a:uFill>
              <a:latin typeface="Calibri"/>
            </a:endParaRPr>
          </a:p>
        </p:txBody>
      </p:sp>
      <p:sp>
        <p:nvSpPr>
          <p:cNvPr id="193" name="TextShape 5"/>
          <p:cNvSpPr txBox="1"/>
          <p:nvPr/>
        </p:nvSpPr>
        <p:spPr>
          <a:xfrm>
            <a:off x="4645080" y="2174760"/>
            <a:ext cx="4041360" cy="3951000"/>
          </a:xfrm>
          <a:prstGeom prst="rect">
            <a:avLst/>
          </a:prstGeom>
          <a:noFill/>
          <a:ln>
            <a:noFill/>
          </a:ln>
        </p:spPr>
        <p:txBody>
          <a:bodyPr/>
          <a:p>
            <a:pPr marL="457200" indent="-456840">
              <a:lnSpc>
                <a:spcPct val="100000"/>
              </a:lnSpc>
              <a:spcBef>
                <a:spcPts val="479"/>
              </a:spcBef>
              <a:buClr>
                <a:srgbClr val="000000"/>
              </a:buClr>
              <a:buFont typeface="Calibri"/>
              <a:buAutoNum type="arabicPeriod"/>
            </a:pPr>
            <a:r>
              <a:rPr b="0" lang="en-US" sz="2400" spc="-1" strike="noStrike">
                <a:solidFill>
                  <a:srgbClr val="000000"/>
                </a:solidFill>
                <a:uFill>
                  <a:solidFill>
                    <a:srgbClr val="ffffff"/>
                  </a:solidFill>
                </a:uFill>
                <a:latin typeface="Calibri"/>
              </a:rPr>
              <a:t>Unknown Protocols</a:t>
            </a:r>
            <a:endParaRPr b="0" lang="en-US" sz="2400" spc="-1" strike="noStrike">
              <a:solidFill>
                <a:srgbClr val="000000"/>
              </a:solidFill>
              <a:uFill>
                <a:solidFill>
                  <a:srgbClr val="ffffff"/>
                </a:solidFill>
              </a:uFill>
              <a:latin typeface="Calibri"/>
            </a:endParaRPr>
          </a:p>
          <a:p>
            <a:pPr marL="457200" indent="-456840">
              <a:lnSpc>
                <a:spcPct val="100000"/>
              </a:lnSpc>
              <a:spcBef>
                <a:spcPts val="479"/>
              </a:spcBef>
              <a:buClr>
                <a:srgbClr val="000000"/>
              </a:buClr>
              <a:buFont typeface="Calibri"/>
              <a:buAutoNum type="arabicPeriod"/>
            </a:pPr>
            <a:r>
              <a:rPr b="0" lang="en-US" sz="2400" spc="-1" strike="noStrike">
                <a:solidFill>
                  <a:srgbClr val="000000"/>
                </a:solidFill>
                <a:uFill>
                  <a:solidFill>
                    <a:srgbClr val="ffffff"/>
                  </a:solidFill>
                </a:uFill>
                <a:latin typeface="Calibri"/>
              </a:rPr>
              <a:t>DNS</a:t>
            </a:r>
            <a:endParaRPr b="0" lang="en-US" sz="2400" spc="-1" strike="noStrike">
              <a:solidFill>
                <a:srgbClr val="000000"/>
              </a:solidFill>
              <a:uFill>
                <a:solidFill>
                  <a:srgbClr val="ffffff"/>
                </a:solidFill>
              </a:uFill>
              <a:latin typeface="Calibri"/>
            </a:endParaRPr>
          </a:p>
          <a:p>
            <a:pPr marL="457200" indent="-456840">
              <a:lnSpc>
                <a:spcPct val="100000"/>
              </a:lnSpc>
              <a:spcBef>
                <a:spcPts val="479"/>
              </a:spcBef>
              <a:buClr>
                <a:srgbClr val="000000"/>
              </a:buClr>
              <a:buFont typeface="Calibri"/>
              <a:buAutoNum type="arabicPeriod"/>
            </a:pPr>
            <a:r>
              <a:rPr b="1" lang="en-US" sz="2400" spc="-1" strike="noStrike">
                <a:solidFill>
                  <a:srgbClr val="000000"/>
                </a:solidFill>
                <a:uFill>
                  <a:solidFill>
                    <a:srgbClr val="ffffff"/>
                  </a:solidFill>
                </a:uFill>
                <a:latin typeface="Calibri"/>
              </a:rPr>
              <a:t>Lunch</a:t>
            </a:r>
            <a:endParaRPr b="0" lang="en-US" sz="2400" spc="-1" strike="noStrike">
              <a:solidFill>
                <a:srgbClr val="000000"/>
              </a:solidFill>
              <a:uFill>
                <a:solidFill>
                  <a:srgbClr val="ffffff"/>
                </a:solidFill>
              </a:uFill>
              <a:latin typeface="Calibri"/>
            </a:endParaRPr>
          </a:p>
          <a:p>
            <a:pPr marL="457200" indent="-456840">
              <a:lnSpc>
                <a:spcPct val="100000"/>
              </a:lnSpc>
              <a:spcBef>
                <a:spcPts val="479"/>
              </a:spcBef>
              <a:buClr>
                <a:srgbClr val="000000"/>
              </a:buClr>
              <a:buFont typeface="Calibri"/>
              <a:buAutoNum type="arabicPeriod"/>
            </a:pPr>
            <a:r>
              <a:rPr b="0" lang="en-US" sz="2400" spc="-1" strike="noStrike">
                <a:solidFill>
                  <a:srgbClr val="000000"/>
                </a:solidFill>
                <a:uFill>
                  <a:solidFill>
                    <a:srgbClr val="ffffff"/>
                  </a:solidFill>
                </a:uFill>
                <a:latin typeface="Calibri"/>
              </a:rPr>
              <a:t>Final Exercise</a:t>
            </a:r>
            <a:endParaRPr b="0" lang="en-US" sz="2400" spc="-1" strike="noStrike">
              <a:solidFill>
                <a:srgbClr val="000000"/>
              </a:solidFill>
              <a:uFill>
                <a:solidFill>
                  <a:srgbClr val="ffffff"/>
                </a:solidFill>
              </a:uFill>
              <a:latin typeface="Calibri"/>
            </a:endParaRPr>
          </a:p>
        </p:txBody>
      </p:sp>
      <p:sp>
        <p:nvSpPr>
          <p:cNvPr id="194" name="TextShape 6"/>
          <p:cNvSpPr txBox="1"/>
          <p:nvPr/>
        </p:nvSpPr>
        <p:spPr>
          <a:xfrm>
            <a:off x="6553080" y="6356520"/>
            <a:ext cx="2133360" cy="364680"/>
          </a:xfrm>
          <a:prstGeom prst="rect">
            <a:avLst/>
          </a:prstGeom>
          <a:noFill/>
          <a:ln>
            <a:noFill/>
          </a:ln>
        </p:spPr>
        <p:txBody>
          <a:bodyPr anchor="ctr"/>
          <a:p>
            <a:pPr algn="r">
              <a:lnSpc>
                <a:spcPct val="100000"/>
              </a:lnSpc>
            </a:pPr>
            <a:fld id="{C0FA8005-FD80-470C-BA06-26B882272CC1}"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Everybody Try This</a:t>
            </a:r>
            <a:endParaRPr b="0" lang="en-US" sz="4400" spc="-1" strike="noStrike">
              <a:solidFill>
                <a:srgbClr val="000000"/>
              </a:solidFill>
              <a:uFill>
                <a:solidFill>
                  <a:srgbClr val="ffffff"/>
                </a:solidFill>
              </a:uFill>
              <a:latin typeface="Calibri"/>
            </a:endParaRPr>
          </a:p>
        </p:txBody>
      </p:sp>
      <p:sp>
        <p:nvSpPr>
          <p:cNvPr id="461" name="TextShape 2"/>
          <p:cNvSpPr txBox="1"/>
          <p:nvPr/>
        </p:nvSpPr>
        <p:spPr>
          <a:xfrm>
            <a:off x="457200" y="1600200"/>
            <a:ext cx="8229240" cy="4525560"/>
          </a:xfrm>
          <a:prstGeom prst="rect">
            <a:avLst/>
          </a:prstGeom>
          <a:noFill/>
          <a:ln>
            <a:noFill/>
          </a:ln>
        </p:spPr>
        <p:txBody>
          <a:bodyPr>
            <a:normAutofit/>
          </a:bodyPr>
          <a:p>
            <a:pPr>
              <a:lnSpc>
                <a:spcPct val="100000"/>
              </a:lnSpc>
              <a:spcBef>
                <a:spcPts val="641"/>
              </a:spcBef>
            </a:pPr>
            <a:r>
              <a:rPr b="0" lang="en-US" sz="3200" spc="-1" strike="noStrike">
                <a:solidFill>
                  <a:srgbClr val="000000"/>
                </a:solidFill>
                <a:uFill>
                  <a:solidFill>
                    <a:srgbClr val="ffffff"/>
                  </a:solidFill>
                </a:uFill>
                <a:latin typeface="Courier New"/>
              </a:rPr>
              <a:t>$ echo -e "GET / HTTP/1.0\r\n</a:t>
            </a:r>
            <a:endParaRPr b="0" lang="en-US" sz="3200" spc="-1" strike="noStrike">
              <a:solidFill>
                <a:srgbClr val="000000"/>
              </a:solidFill>
              <a:uFill>
                <a:solidFill>
                  <a:srgbClr val="ffffff"/>
                </a:solidFill>
              </a:uFill>
              <a:latin typeface="Calibri"/>
            </a:endParaRPr>
          </a:p>
          <a:p>
            <a:pPr>
              <a:lnSpc>
                <a:spcPct val="100000"/>
              </a:lnSpc>
              <a:spcBef>
                <a:spcPts val="641"/>
              </a:spcBef>
            </a:pPr>
            <a:r>
              <a:rPr b="0" lang="en-US" sz="3200" spc="-1" strike="noStrike">
                <a:solidFill>
                  <a:srgbClr val="000000"/>
                </a:solidFill>
                <a:uFill>
                  <a:solidFill>
                    <a:srgbClr val="ffffff"/>
                  </a:solidFill>
                </a:uFill>
                <a:latin typeface="Courier New"/>
              </a:rPr>
              <a:t>&gt; Host: www.google.com\r\n</a:t>
            </a:r>
            <a:endParaRPr b="0" lang="en-US" sz="3200" spc="-1" strike="noStrike">
              <a:solidFill>
                <a:srgbClr val="000000"/>
              </a:solidFill>
              <a:uFill>
                <a:solidFill>
                  <a:srgbClr val="ffffff"/>
                </a:solidFill>
              </a:uFill>
              <a:latin typeface="Calibri"/>
            </a:endParaRPr>
          </a:p>
          <a:p>
            <a:pPr>
              <a:lnSpc>
                <a:spcPct val="100000"/>
              </a:lnSpc>
              <a:spcBef>
                <a:spcPts val="641"/>
              </a:spcBef>
            </a:pPr>
            <a:r>
              <a:rPr b="0" lang="en-US" sz="3200" spc="-1" strike="noStrike">
                <a:solidFill>
                  <a:srgbClr val="000000"/>
                </a:solidFill>
                <a:uFill>
                  <a:solidFill>
                    <a:srgbClr val="ffffff"/>
                  </a:solidFill>
                </a:uFill>
                <a:latin typeface="Courier New"/>
              </a:rPr>
              <a:t>&gt; \r\n" |</a:t>
            </a:r>
            <a:endParaRPr b="0" lang="en-US" sz="3200" spc="-1" strike="noStrike">
              <a:solidFill>
                <a:srgbClr val="000000"/>
              </a:solidFill>
              <a:uFill>
                <a:solidFill>
                  <a:srgbClr val="ffffff"/>
                </a:solidFill>
              </a:uFill>
              <a:latin typeface="Calibri"/>
            </a:endParaRPr>
          </a:p>
          <a:p>
            <a:pPr>
              <a:lnSpc>
                <a:spcPct val="100000"/>
              </a:lnSpc>
              <a:spcBef>
                <a:spcPts val="641"/>
              </a:spcBef>
            </a:pPr>
            <a:r>
              <a:rPr b="0" lang="en-US" sz="3200" spc="-1" strike="noStrike">
                <a:solidFill>
                  <a:srgbClr val="000000"/>
                </a:solidFill>
                <a:uFill>
                  <a:solidFill>
                    <a:srgbClr val="ffffff"/>
                  </a:solidFill>
                </a:uFill>
                <a:latin typeface="Courier New"/>
              </a:rPr>
              <a:t>&gt; nc www.google.com 80</a:t>
            </a:r>
            <a:endParaRPr b="0" lang="en-US" sz="3200" spc="-1" strike="noStrike">
              <a:solidFill>
                <a:srgbClr val="000000"/>
              </a:solidFill>
              <a:uFill>
                <a:solidFill>
                  <a:srgbClr val="ffffff"/>
                </a:solidFill>
              </a:uFill>
              <a:latin typeface="Calibri"/>
            </a:endParaRPr>
          </a:p>
        </p:txBody>
      </p:sp>
      <p:sp>
        <p:nvSpPr>
          <p:cNvPr id="462" name="CustomShape 3"/>
          <p:cNvSpPr/>
          <p:nvPr/>
        </p:nvSpPr>
        <p:spPr>
          <a:xfrm>
            <a:off x="2533680" y="4707000"/>
            <a:ext cx="4082400" cy="6998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4000" spc="-1" strike="noStrike">
                <a:solidFill>
                  <a:srgbClr val="000000"/>
                </a:solidFill>
                <a:uFill>
                  <a:solidFill>
                    <a:srgbClr val="ffffff"/>
                  </a:solidFill>
                </a:uFill>
                <a:latin typeface="Calibri"/>
              </a:rPr>
              <a:t>What Did That Do?</a:t>
            </a:r>
            <a:endParaRPr b="0" lang="en-US" sz="4000" spc="-1" strike="noStrike">
              <a:solidFill>
                <a:srgbClr val="000000"/>
              </a:solidFill>
              <a:uFill>
                <a:solidFill>
                  <a:srgbClr val="ffffff"/>
                </a:solidFill>
              </a:uFill>
              <a:latin typeface="Arial"/>
            </a:endParaRPr>
          </a:p>
        </p:txBody>
      </p:sp>
      <p:sp>
        <p:nvSpPr>
          <p:cNvPr id="463" name="TextShape 4"/>
          <p:cNvSpPr txBox="1"/>
          <p:nvPr/>
        </p:nvSpPr>
        <p:spPr>
          <a:xfrm>
            <a:off x="6553080" y="6356520"/>
            <a:ext cx="2133360" cy="364680"/>
          </a:xfrm>
          <a:prstGeom prst="rect">
            <a:avLst/>
          </a:prstGeom>
          <a:noFill/>
          <a:ln>
            <a:noFill/>
          </a:ln>
        </p:spPr>
        <p:txBody>
          <a:bodyPr anchor="ctr"/>
          <a:p>
            <a:pPr algn="r">
              <a:lnSpc>
                <a:spcPct val="100000"/>
              </a:lnSpc>
            </a:pPr>
            <a:fld id="{920899DA-8613-4902-B472-D02F7413A817}"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94" dur="indefinite" restart="never" nodeType="tmRoot">
          <p:childTnLst>
            <p:seq>
              <p:cTn id="195" dur="indefinite" nodeType="mainSeq">
                <p:childTnLst>
                  <p:par>
                    <p:cTn id="196" fill="hold">
                      <p:stCondLst>
                        <p:cond delay="indefinite"/>
                      </p:stCondLst>
                      <p:childTnLst>
                        <p:par>
                          <p:cTn id="197" fill="hold">
                            <p:stCondLst>
                              <p:cond delay="0"/>
                            </p:stCondLst>
                            <p:childTnLst>
                              <p:par>
                                <p:cTn id="198" nodeType="clickEffect" fill="hold" presetClass="entr" presetID="10">
                                  <p:stCondLst>
                                    <p:cond delay="0"/>
                                  </p:stCondLst>
                                  <p:childTnLst>
                                    <p:set>
                                      <p:cBhvr>
                                        <p:cTn id="199" dur="1" fill="hold">
                                          <p:stCondLst>
                                            <p:cond delay="0"/>
                                          </p:stCondLst>
                                        </p:cTn>
                                        <p:tgtEl>
                                          <p:spTgt spid="462"/>
                                        </p:tgtEl>
                                        <p:attrNameLst>
                                          <p:attrName>style.visibility</p:attrName>
                                        </p:attrNameLst>
                                      </p:cBhvr>
                                      <p:to>
                                        <p:strVal val="visible"/>
                                      </p:to>
                                    </p:set>
                                    <p:animEffect filter="fade" transition="in">
                                      <p:cBhvr additive="repl">
                                        <p:cTn id="200" dur="500"/>
                                        <p:tgtEl>
                                          <p:spTgt spid="46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This Is Just Text</a:t>
            </a:r>
            <a:endParaRPr b="0" lang="en-US" sz="4400" spc="-1" strike="noStrike">
              <a:solidFill>
                <a:srgbClr val="000000"/>
              </a:solidFill>
              <a:uFill>
                <a:solidFill>
                  <a:srgbClr val="ffffff"/>
                </a:solidFill>
              </a:uFill>
              <a:latin typeface="Calibri"/>
            </a:endParaRPr>
          </a:p>
        </p:txBody>
      </p:sp>
      <p:sp>
        <p:nvSpPr>
          <p:cNvPr id="465"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How would you find a particular header?</a:t>
            </a:r>
            <a:endParaRPr b="0" lang="en-US"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It’s value?</a:t>
            </a:r>
            <a:endParaRPr b="0" lang="en-US" sz="28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Can you search for strings in the body?</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What is the response code?</a:t>
            </a:r>
            <a:endParaRPr b="0" lang="en-US" sz="3200" spc="-1" strike="noStrike">
              <a:solidFill>
                <a:srgbClr val="000000"/>
              </a:solidFill>
              <a:uFill>
                <a:solidFill>
                  <a:srgbClr val="ffffff"/>
                </a:solidFill>
              </a:uFill>
              <a:latin typeface="Calibri"/>
            </a:endParaRPr>
          </a:p>
        </p:txBody>
      </p:sp>
      <p:sp>
        <p:nvSpPr>
          <p:cNvPr id="466" name="TextShape 3"/>
          <p:cNvSpPr txBox="1"/>
          <p:nvPr/>
        </p:nvSpPr>
        <p:spPr>
          <a:xfrm>
            <a:off x="6553080" y="6356520"/>
            <a:ext cx="2133360" cy="364680"/>
          </a:xfrm>
          <a:prstGeom prst="rect">
            <a:avLst/>
          </a:prstGeom>
          <a:noFill/>
          <a:ln>
            <a:noFill/>
          </a:ln>
        </p:spPr>
        <p:txBody>
          <a:bodyPr anchor="ctr"/>
          <a:p>
            <a:pPr algn="r">
              <a:lnSpc>
                <a:spcPct val="100000"/>
              </a:lnSpc>
            </a:pPr>
            <a:fld id="{08E23904-7763-4E92-9CE5-206992C9C698}"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01" dur="indefinite" restart="never" nodeType="tmRoot">
          <p:childTnLst>
            <p:seq>
              <p:cTn id="202"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Exercise: Find All The Titles</a:t>
            </a:r>
            <a:endParaRPr b="0" lang="en-US" sz="4400" spc="-1" strike="noStrike">
              <a:solidFill>
                <a:srgbClr val="000000"/>
              </a:solidFill>
              <a:uFill>
                <a:solidFill>
                  <a:srgbClr val="ffffff"/>
                </a:solidFill>
              </a:uFill>
              <a:latin typeface="Calibri"/>
            </a:endParaRPr>
          </a:p>
        </p:txBody>
      </p:sp>
      <p:sp>
        <p:nvSpPr>
          <p:cNvPr id="468" name="TextShape 2"/>
          <p:cNvSpPr txBox="1"/>
          <p:nvPr/>
        </p:nvSpPr>
        <p:spPr>
          <a:xfrm>
            <a:off x="457200" y="1600200"/>
            <a:ext cx="8229240" cy="4525560"/>
          </a:xfrm>
          <a:prstGeom prst="rect">
            <a:avLst/>
          </a:prstGeom>
          <a:noFill/>
          <a:ln>
            <a:noFill/>
          </a:ln>
        </p:spPr>
        <p:txBody>
          <a:bodyPr/>
          <a:p>
            <a:pPr algn="ctr">
              <a:lnSpc>
                <a:spcPct val="100000"/>
              </a:lnSpc>
              <a:spcBef>
                <a:spcPts val="641"/>
              </a:spcBef>
            </a:pPr>
            <a:r>
              <a:rPr b="0" lang="en-US" sz="3200" spc="-1" strike="noStrike">
                <a:solidFill>
                  <a:srgbClr val="000000"/>
                </a:solidFill>
                <a:uFill>
                  <a:solidFill>
                    <a:srgbClr val="ffffff"/>
                  </a:solidFill>
                </a:uFill>
                <a:latin typeface="Calibri"/>
              </a:rPr>
              <a:t>We need to extract all of the web page titles from a PCAP.  Look in </a:t>
            </a:r>
            <a:r>
              <a:rPr b="0" lang="en-US" sz="3200" spc="-1" strike="noStrike">
                <a:solidFill>
                  <a:srgbClr val="000000"/>
                </a:solidFill>
                <a:uFill>
                  <a:solidFill>
                    <a:srgbClr val="ffffff"/>
                  </a:solidFill>
                </a:uFill>
                <a:latin typeface="Courier New"/>
              </a:rPr>
              <a:t>http.pcap</a:t>
            </a:r>
            <a:r>
              <a:rPr b="0" lang="en-US" sz="3200" spc="-1" strike="noStrike">
                <a:solidFill>
                  <a:srgbClr val="000000"/>
                </a:solidFill>
                <a:uFill>
                  <a:solidFill>
                    <a:srgbClr val="ffffff"/>
                  </a:solidFill>
                </a:uFill>
                <a:latin typeface="Calibri"/>
              </a:rPr>
              <a:t> for data. List every title exactly once.  </a:t>
            </a:r>
            <a:endParaRPr b="0" lang="en-US" sz="3200" spc="-1" strike="noStrike">
              <a:solidFill>
                <a:srgbClr val="000000"/>
              </a:solidFill>
              <a:uFill>
                <a:solidFill>
                  <a:srgbClr val="ffffff"/>
                </a:solidFill>
              </a:uFill>
              <a:latin typeface="Calibri"/>
            </a:endParaRPr>
          </a:p>
          <a:p>
            <a:pPr algn="ctr">
              <a:lnSpc>
                <a:spcPct val="100000"/>
              </a:lnSpc>
              <a:spcBef>
                <a:spcPts val="641"/>
              </a:spcBef>
            </a:pPr>
            <a:r>
              <a:rPr b="0" lang="en-US" sz="3200" spc="-1" strike="noStrike">
                <a:solidFill>
                  <a:srgbClr val="000000"/>
                </a:solidFill>
                <a:uFill>
                  <a:solidFill>
                    <a:srgbClr val="ffffff"/>
                  </a:solidFill>
                </a:uFill>
                <a:latin typeface="Calibri"/>
              </a:rPr>
              <a:t>Use tcpdump for this exercise.  </a:t>
            </a:r>
            <a:endParaRPr b="0" lang="en-US" sz="3200" spc="-1" strike="noStrike">
              <a:solidFill>
                <a:srgbClr val="000000"/>
              </a:solidFill>
              <a:uFill>
                <a:solidFill>
                  <a:srgbClr val="ffffff"/>
                </a:solidFill>
              </a:uFill>
              <a:latin typeface="Calibri"/>
            </a:endParaRPr>
          </a:p>
        </p:txBody>
      </p:sp>
      <p:sp>
        <p:nvSpPr>
          <p:cNvPr id="469" name="TextShape 3"/>
          <p:cNvSpPr txBox="1"/>
          <p:nvPr/>
        </p:nvSpPr>
        <p:spPr>
          <a:xfrm>
            <a:off x="6553080" y="6356520"/>
            <a:ext cx="2133360" cy="364680"/>
          </a:xfrm>
          <a:prstGeom prst="rect">
            <a:avLst/>
          </a:prstGeom>
          <a:noFill/>
          <a:ln>
            <a:noFill/>
          </a:ln>
        </p:spPr>
        <p:txBody>
          <a:bodyPr anchor="ctr"/>
          <a:p>
            <a:pPr algn="r">
              <a:lnSpc>
                <a:spcPct val="100000"/>
              </a:lnSpc>
            </a:pPr>
            <a:fld id="{6D08741B-DD5F-4A02-A462-553CEA39AE0F}"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03" dur="indefinite" restart="never" nodeType="tmRoot">
          <p:childTnLst>
            <p:seq>
              <p:cTn id="204"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Exercise: All Websites</a:t>
            </a:r>
            <a:endParaRPr b="0" lang="en-US" sz="4400" spc="-1" strike="noStrike">
              <a:solidFill>
                <a:srgbClr val="000000"/>
              </a:solidFill>
              <a:uFill>
                <a:solidFill>
                  <a:srgbClr val="ffffff"/>
                </a:solidFill>
              </a:uFill>
              <a:latin typeface="Calibri"/>
            </a:endParaRPr>
          </a:p>
        </p:txBody>
      </p:sp>
      <p:sp>
        <p:nvSpPr>
          <p:cNvPr id="471" name="TextShape 2"/>
          <p:cNvSpPr txBox="1"/>
          <p:nvPr/>
        </p:nvSpPr>
        <p:spPr>
          <a:xfrm>
            <a:off x="457200" y="1600200"/>
            <a:ext cx="8229240" cy="4525560"/>
          </a:xfrm>
          <a:prstGeom prst="rect">
            <a:avLst/>
          </a:prstGeom>
          <a:noFill/>
          <a:ln>
            <a:noFill/>
          </a:ln>
        </p:spPr>
        <p:txBody>
          <a:bodyPr/>
          <a:p>
            <a:pPr algn="ctr">
              <a:lnSpc>
                <a:spcPct val="100000"/>
              </a:lnSpc>
              <a:spcBef>
                <a:spcPts val="641"/>
              </a:spcBef>
            </a:pPr>
            <a:r>
              <a:rPr b="0" lang="en-US" sz="3200" spc="-1" strike="noStrike">
                <a:solidFill>
                  <a:srgbClr val="000000"/>
                </a:solidFill>
                <a:uFill>
                  <a:solidFill>
                    <a:srgbClr val="ffffff"/>
                  </a:solidFill>
                </a:uFill>
                <a:latin typeface="Calibri"/>
              </a:rPr>
              <a:t>Find all of the websites that the host 172.16.191.140 visited in </a:t>
            </a:r>
            <a:r>
              <a:rPr b="0" lang="en-US" sz="3200" spc="-1" strike="noStrike">
                <a:solidFill>
                  <a:srgbClr val="000000"/>
                </a:solidFill>
                <a:uFill>
                  <a:solidFill>
                    <a:srgbClr val="ffffff"/>
                  </a:solidFill>
                </a:uFill>
                <a:latin typeface="Courier New"/>
              </a:rPr>
              <a:t>websites.pcap</a:t>
            </a:r>
            <a:r>
              <a:rPr b="0" lang="en-US" sz="3200" spc="-1" strike="noStrike">
                <a:solidFill>
                  <a:srgbClr val="000000"/>
                </a:solidFill>
                <a:uFill>
                  <a:solidFill>
                    <a:srgbClr val="ffffff"/>
                  </a:solidFill>
                </a:uFill>
                <a:latin typeface="Calibri"/>
              </a:rPr>
              <a:t>.  Do not list websites that other hosts visited.  Don’t forget about servers that may host multiple websites!</a:t>
            </a:r>
            <a:endParaRPr b="0" lang="en-US" sz="3200" spc="-1" strike="noStrike">
              <a:solidFill>
                <a:srgbClr val="000000"/>
              </a:solidFill>
              <a:uFill>
                <a:solidFill>
                  <a:srgbClr val="ffffff"/>
                </a:solidFill>
              </a:uFill>
              <a:latin typeface="Calibri"/>
            </a:endParaRPr>
          </a:p>
        </p:txBody>
      </p:sp>
      <p:sp>
        <p:nvSpPr>
          <p:cNvPr id="472" name="TextShape 3"/>
          <p:cNvSpPr txBox="1"/>
          <p:nvPr/>
        </p:nvSpPr>
        <p:spPr>
          <a:xfrm>
            <a:off x="6553080" y="6356520"/>
            <a:ext cx="2133360" cy="364680"/>
          </a:xfrm>
          <a:prstGeom prst="rect">
            <a:avLst/>
          </a:prstGeom>
          <a:noFill/>
          <a:ln>
            <a:noFill/>
          </a:ln>
        </p:spPr>
        <p:txBody>
          <a:bodyPr anchor="ctr"/>
          <a:p>
            <a:pPr algn="r">
              <a:lnSpc>
                <a:spcPct val="100000"/>
              </a:lnSpc>
            </a:pPr>
            <a:fld id="{40B1E06A-E818-4BFD-92D6-9FB32BE1633A}"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05" dur="indefinite" restart="never" nodeType="tmRoot">
          <p:childTnLst>
            <p:seq>
              <p:cTn id="206"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Limitations</a:t>
            </a:r>
            <a:endParaRPr b="0" lang="en-US" sz="4400" spc="-1" strike="noStrike">
              <a:solidFill>
                <a:srgbClr val="000000"/>
              </a:solidFill>
              <a:uFill>
                <a:solidFill>
                  <a:srgbClr val="ffffff"/>
                </a:solidFill>
              </a:uFill>
              <a:latin typeface="Calibri"/>
            </a:endParaRPr>
          </a:p>
        </p:txBody>
      </p:sp>
      <p:sp>
        <p:nvSpPr>
          <p:cNvPr id="474"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tcpdump and grep fall apart on large PCAPs</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tcpdump output not really parseable</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Could use libpcap or pynids</a:t>
            </a:r>
            <a:endParaRPr b="0" lang="en-US"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Lots of boilerplate code to get going</a:t>
            </a:r>
            <a:endParaRPr b="0" lang="en-US"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Not ideal for rapid prototyping</a:t>
            </a:r>
            <a:endParaRPr b="0" lang="en-US" sz="2800" spc="-1" strike="noStrike">
              <a:solidFill>
                <a:srgbClr val="000000"/>
              </a:solidFill>
              <a:uFill>
                <a:solidFill>
                  <a:srgbClr val="ffffff"/>
                </a:solidFill>
              </a:uFill>
              <a:latin typeface="Calibri"/>
            </a:endParaRPr>
          </a:p>
          <a:p>
            <a:pPr>
              <a:lnSpc>
                <a:spcPct val="100000"/>
              </a:lnSpc>
              <a:spcBef>
                <a:spcPts val="641"/>
              </a:spcBef>
            </a:pPr>
            <a:endParaRPr b="0" lang="en-US" sz="2800" spc="-1" strike="noStrike">
              <a:solidFill>
                <a:srgbClr val="000000"/>
              </a:solidFill>
              <a:uFill>
                <a:solidFill>
                  <a:srgbClr val="ffffff"/>
                </a:solidFill>
              </a:uFill>
              <a:latin typeface="Calibri"/>
            </a:endParaRPr>
          </a:p>
        </p:txBody>
      </p:sp>
      <p:sp>
        <p:nvSpPr>
          <p:cNvPr id="475" name="TextShape 3"/>
          <p:cNvSpPr txBox="1"/>
          <p:nvPr/>
        </p:nvSpPr>
        <p:spPr>
          <a:xfrm>
            <a:off x="6553080" y="6356520"/>
            <a:ext cx="2133360" cy="364680"/>
          </a:xfrm>
          <a:prstGeom prst="rect">
            <a:avLst/>
          </a:prstGeom>
          <a:noFill/>
          <a:ln>
            <a:noFill/>
          </a:ln>
        </p:spPr>
        <p:txBody>
          <a:bodyPr anchor="ctr"/>
          <a:p>
            <a:pPr algn="r">
              <a:lnSpc>
                <a:spcPct val="100000"/>
              </a:lnSpc>
            </a:pPr>
            <a:fld id="{DB327257-CED2-4100-8C59-790CB5EB6F2B}"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07" dur="indefinite" restart="never" nodeType="tmRoot">
          <p:childTnLst>
            <p:seq>
              <p:cTn id="208"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TextShape 1"/>
          <p:cNvSpPr txBox="1"/>
          <p:nvPr/>
        </p:nvSpPr>
        <p:spPr>
          <a:xfrm>
            <a:off x="724680" y="1606680"/>
            <a:ext cx="7772040" cy="773280"/>
          </a:xfrm>
          <a:prstGeom prst="rect">
            <a:avLst/>
          </a:prstGeom>
          <a:noFill/>
          <a:ln>
            <a:noFill/>
          </a:ln>
        </p:spPr>
        <p:txBody>
          <a:bodyPr/>
          <a:p>
            <a:pPr>
              <a:lnSpc>
                <a:spcPct val="100000"/>
              </a:lnSpc>
            </a:pPr>
            <a:r>
              <a:rPr b="1" lang="en-US" sz="4000" spc="-1" strike="noStrike" cap="all">
                <a:solidFill>
                  <a:srgbClr val="000000"/>
                </a:solidFill>
                <a:uFill>
                  <a:solidFill>
                    <a:srgbClr val="ffffff"/>
                  </a:solidFill>
                </a:uFill>
                <a:latin typeface="Calibri"/>
              </a:rPr>
              <a:t>Chopshop</a:t>
            </a:r>
            <a:endParaRPr b="0" lang="en-US" sz="4000" spc="-1" strike="noStrike">
              <a:solidFill>
                <a:srgbClr val="000000"/>
              </a:solidFill>
              <a:uFill>
                <a:solidFill>
                  <a:srgbClr val="ffffff"/>
                </a:solidFill>
              </a:uFill>
              <a:latin typeface="Calibri"/>
            </a:endParaRPr>
          </a:p>
        </p:txBody>
      </p:sp>
      <p:sp>
        <p:nvSpPr>
          <p:cNvPr id="477" name="TextShape 2"/>
          <p:cNvSpPr txBox="1"/>
          <p:nvPr/>
        </p:nvSpPr>
        <p:spPr>
          <a:xfrm>
            <a:off x="722160" y="2388600"/>
            <a:ext cx="7772040" cy="1499760"/>
          </a:xfrm>
          <a:prstGeom prst="rect">
            <a:avLst/>
          </a:prstGeom>
          <a:noFill/>
          <a:ln>
            <a:noFill/>
          </a:ln>
        </p:spPr>
        <p:txBody>
          <a:bodyPr/>
          <a:p>
            <a:pPr>
              <a:lnSpc>
                <a:spcPct val="100000"/>
              </a:lnSpc>
              <a:spcBef>
                <a:spcPts val="400"/>
              </a:spcBef>
            </a:pPr>
            <a:r>
              <a:rPr b="0" lang="en-US" sz="2000" spc="-1" strike="noStrike">
                <a:solidFill>
                  <a:srgbClr val="8b8b8b"/>
                </a:solidFill>
                <a:uFill>
                  <a:solidFill>
                    <a:srgbClr val="ffffff"/>
                  </a:solidFill>
                </a:uFill>
                <a:latin typeface="Calibri"/>
              </a:rPr>
              <a:t>Not Just For Cars</a:t>
            </a:r>
            <a:endParaRPr b="0" lang="en-US" sz="2000" spc="-1" strike="noStrike">
              <a:solidFill>
                <a:srgbClr val="000000"/>
              </a:solidFill>
              <a:uFill>
                <a:solidFill>
                  <a:srgbClr val="ffffff"/>
                </a:solidFill>
              </a:uFill>
              <a:latin typeface="Calibri"/>
            </a:endParaRPr>
          </a:p>
        </p:txBody>
      </p:sp>
      <p:sp>
        <p:nvSpPr>
          <p:cNvPr id="478" name="TextShape 3"/>
          <p:cNvSpPr txBox="1"/>
          <p:nvPr/>
        </p:nvSpPr>
        <p:spPr>
          <a:xfrm>
            <a:off x="6553080" y="6356520"/>
            <a:ext cx="2133360" cy="364680"/>
          </a:xfrm>
          <a:prstGeom prst="rect">
            <a:avLst/>
          </a:prstGeom>
          <a:noFill/>
          <a:ln>
            <a:noFill/>
          </a:ln>
        </p:spPr>
        <p:txBody>
          <a:bodyPr anchor="ctr"/>
          <a:p>
            <a:pPr algn="r">
              <a:lnSpc>
                <a:spcPct val="100000"/>
              </a:lnSpc>
            </a:pPr>
            <a:fld id="{91D37809-CD10-4287-9A22-7B25A6C65484}"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09" dur="indefinite" restart="never" nodeType="tmRoot">
          <p:childTnLst>
            <p:seq>
              <p:cTn id="210"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Chopshop</a:t>
            </a:r>
            <a:endParaRPr b="0" lang="en-US" sz="4400" spc="-1" strike="noStrike">
              <a:solidFill>
                <a:srgbClr val="000000"/>
              </a:solidFill>
              <a:uFill>
                <a:solidFill>
                  <a:srgbClr val="ffffff"/>
                </a:solidFill>
              </a:uFill>
              <a:latin typeface="Calibri"/>
            </a:endParaRPr>
          </a:p>
        </p:txBody>
      </p:sp>
      <p:sp>
        <p:nvSpPr>
          <p:cNvPr id="480"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u="sng">
                <a:solidFill>
                  <a:srgbClr val="0000ff"/>
                </a:solidFill>
                <a:uFill>
                  <a:solidFill>
                    <a:srgbClr val="ffffff"/>
                  </a:solidFill>
                </a:uFill>
                <a:latin typeface="Calibri"/>
                <a:hlinkClick r:id="rId1"/>
              </a:rPr>
              <a:t>http://www.github.com/MITRECND/chopshop</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MITRE-developed packet framework</a:t>
            </a:r>
            <a:endParaRPr b="0" lang="en-US"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Based on libnids</a:t>
            </a:r>
            <a:endParaRPr b="0" lang="en-US"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TCP reassembly</a:t>
            </a:r>
            <a:endParaRPr b="0" lang="en-US"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Handles boilerplate code</a:t>
            </a:r>
            <a:endParaRPr b="0" lang="en-US"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Python</a:t>
            </a:r>
            <a:endParaRPr b="0" lang="en-US"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Great for rapid prototyping</a:t>
            </a:r>
            <a:endParaRPr b="0" lang="en-US" sz="2800" spc="-1" strike="noStrike">
              <a:solidFill>
                <a:srgbClr val="000000"/>
              </a:solidFill>
              <a:uFill>
                <a:solidFill>
                  <a:srgbClr val="ffffff"/>
                </a:solidFill>
              </a:uFill>
              <a:latin typeface="Calibri"/>
            </a:endParaRPr>
          </a:p>
        </p:txBody>
      </p:sp>
      <p:sp>
        <p:nvSpPr>
          <p:cNvPr id="481" name="TextShape 3"/>
          <p:cNvSpPr txBox="1"/>
          <p:nvPr/>
        </p:nvSpPr>
        <p:spPr>
          <a:xfrm>
            <a:off x="6553080" y="6356520"/>
            <a:ext cx="2133360" cy="364680"/>
          </a:xfrm>
          <a:prstGeom prst="rect">
            <a:avLst/>
          </a:prstGeom>
          <a:noFill/>
          <a:ln>
            <a:noFill/>
          </a:ln>
        </p:spPr>
        <p:txBody>
          <a:bodyPr anchor="ctr"/>
          <a:p>
            <a:pPr algn="r">
              <a:lnSpc>
                <a:spcPct val="100000"/>
              </a:lnSpc>
            </a:pPr>
            <a:fld id="{0786A54F-6757-4A8C-B869-2131B05C0503}"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11" dur="indefinite" restart="never" nodeType="tmRoot">
          <p:childTnLst>
            <p:seq>
              <p:cTn id="212"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Chopshop</a:t>
            </a:r>
            <a:endParaRPr b="0" lang="en-US" sz="4400" spc="-1" strike="noStrike">
              <a:solidFill>
                <a:srgbClr val="000000"/>
              </a:solidFill>
              <a:uFill>
                <a:solidFill>
                  <a:srgbClr val="ffffff"/>
                </a:solidFill>
              </a:uFill>
              <a:latin typeface="Calibri"/>
            </a:endParaRPr>
          </a:p>
        </p:txBody>
      </p:sp>
      <p:sp>
        <p:nvSpPr>
          <p:cNvPr id="483"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Framework provides a standard API</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Framework does not analyze packets</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Modules provide all the brains</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Invoke with a list of PCAP files and modules</a:t>
            </a:r>
            <a:endParaRPr b="0" lang="en-US" sz="3200" spc="-1" strike="noStrike">
              <a:solidFill>
                <a:srgbClr val="000000"/>
              </a:solidFill>
              <a:uFill>
                <a:solidFill>
                  <a:srgbClr val="ffffff"/>
                </a:solidFill>
              </a:uFill>
              <a:latin typeface="Calibri"/>
            </a:endParaRPr>
          </a:p>
          <a:p>
            <a:pPr>
              <a:lnSpc>
                <a:spcPct val="100000"/>
              </a:lnSpc>
              <a:spcBef>
                <a:spcPts val="641"/>
              </a:spcBef>
            </a:pPr>
            <a:endParaRPr b="0" lang="en-US" sz="3200" spc="-1" strike="noStrike">
              <a:solidFill>
                <a:srgbClr val="000000"/>
              </a:solidFill>
              <a:uFill>
                <a:solidFill>
                  <a:srgbClr val="ffffff"/>
                </a:solidFill>
              </a:uFill>
              <a:latin typeface="Calibri"/>
            </a:endParaRPr>
          </a:p>
        </p:txBody>
      </p:sp>
      <p:sp>
        <p:nvSpPr>
          <p:cNvPr id="484" name="TextShape 3"/>
          <p:cNvSpPr txBox="1"/>
          <p:nvPr/>
        </p:nvSpPr>
        <p:spPr>
          <a:xfrm>
            <a:off x="6553080" y="6356520"/>
            <a:ext cx="2133360" cy="364680"/>
          </a:xfrm>
          <a:prstGeom prst="rect">
            <a:avLst/>
          </a:prstGeom>
          <a:noFill/>
          <a:ln>
            <a:noFill/>
          </a:ln>
        </p:spPr>
        <p:txBody>
          <a:bodyPr anchor="ctr"/>
          <a:p>
            <a:pPr algn="r">
              <a:lnSpc>
                <a:spcPct val="100000"/>
              </a:lnSpc>
            </a:pPr>
            <a:fld id="{B878E006-1150-474E-9636-8D234297360E}"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13" dur="indefinite" restart="never" nodeType="tmRoot">
          <p:childTnLst>
            <p:seq>
              <p:cTn id="214"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payloads</a:t>
            </a:r>
            <a:endParaRPr b="0" lang="en-US" sz="4400" spc="-1" strike="noStrike">
              <a:solidFill>
                <a:srgbClr val="000000"/>
              </a:solidFill>
              <a:uFill>
                <a:solidFill>
                  <a:srgbClr val="ffffff"/>
                </a:solidFill>
              </a:uFill>
              <a:latin typeface="Calibri"/>
            </a:endParaRPr>
          </a:p>
        </p:txBody>
      </p:sp>
      <p:sp>
        <p:nvSpPr>
          <p:cNvPr id="486"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Module to dump packet contents</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Useful for human-readable protocols</a:t>
            </a:r>
            <a:endParaRPr b="0" lang="en-US"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HTTP, SMTP, IMAP, etc.</a:t>
            </a:r>
            <a:endParaRPr b="0" lang="en-US" sz="28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Few command line flags</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Can XOR data</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Can hexdump data</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Good first step in analysis</a:t>
            </a:r>
            <a:endParaRPr b="0" lang="en-US" sz="3200" spc="-1" strike="noStrike">
              <a:solidFill>
                <a:srgbClr val="000000"/>
              </a:solidFill>
              <a:uFill>
                <a:solidFill>
                  <a:srgbClr val="ffffff"/>
                </a:solidFill>
              </a:uFill>
              <a:latin typeface="Calibri"/>
            </a:endParaRPr>
          </a:p>
          <a:p>
            <a:endParaRPr b="0" lang="en-US" sz="3200" spc="-1" strike="noStrike">
              <a:solidFill>
                <a:srgbClr val="000000"/>
              </a:solidFill>
              <a:uFill>
                <a:solidFill>
                  <a:srgbClr val="ffffff"/>
                </a:solidFill>
              </a:uFill>
              <a:latin typeface="Calibri"/>
            </a:endParaRPr>
          </a:p>
        </p:txBody>
      </p:sp>
      <p:sp>
        <p:nvSpPr>
          <p:cNvPr id="487" name="TextShape 3"/>
          <p:cNvSpPr txBox="1"/>
          <p:nvPr/>
        </p:nvSpPr>
        <p:spPr>
          <a:xfrm>
            <a:off x="6553080" y="6356520"/>
            <a:ext cx="2133360" cy="364680"/>
          </a:xfrm>
          <a:prstGeom prst="rect">
            <a:avLst/>
          </a:prstGeom>
          <a:noFill/>
          <a:ln>
            <a:noFill/>
          </a:ln>
        </p:spPr>
        <p:txBody>
          <a:bodyPr anchor="ctr"/>
          <a:p>
            <a:pPr algn="r">
              <a:lnSpc>
                <a:spcPct val="100000"/>
              </a:lnSpc>
            </a:pPr>
            <a:fld id="{2564172B-F286-4BA7-ADDB-C768F753B703}"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15" dur="indefinite" restart="never" nodeType="tmRoot">
          <p:childTnLst>
            <p:seq>
              <p:cTn id="216"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Invoking Chopshop</a:t>
            </a:r>
            <a:endParaRPr b="0" lang="en-US" sz="4400" spc="-1" strike="noStrike">
              <a:solidFill>
                <a:srgbClr val="000000"/>
              </a:solidFill>
              <a:uFill>
                <a:solidFill>
                  <a:srgbClr val="ffffff"/>
                </a:solidFill>
              </a:uFill>
              <a:latin typeface="Calibri"/>
            </a:endParaRPr>
          </a:p>
        </p:txBody>
      </p:sp>
      <p:sp>
        <p:nvSpPr>
          <p:cNvPr id="489" name="TextShape 2"/>
          <p:cNvSpPr txBox="1"/>
          <p:nvPr/>
        </p:nvSpPr>
        <p:spPr>
          <a:xfrm>
            <a:off x="457200" y="1600200"/>
            <a:ext cx="8229240" cy="4525560"/>
          </a:xfrm>
          <a:prstGeom prst="rect">
            <a:avLst/>
          </a:prstGeom>
          <a:noFill/>
          <a:ln>
            <a:noFill/>
          </a:ln>
        </p:spPr>
        <p:txBody>
          <a:bodyPr/>
          <a:p>
            <a:pPr>
              <a:lnSpc>
                <a:spcPct val="100000"/>
              </a:lnSpc>
              <a:spcBef>
                <a:spcPts val="641"/>
              </a:spcBef>
            </a:pPr>
            <a:r>
              <a:rPr b="0" lang="en-US" sz="3200" spc="-1" strike="noStrike">
                <a:solidFill>
                  <a:srgbClr val="000000"/>
                </a:solidFill>
                <a:uFill>
                  <a:solidFill>
                    <a:srgbClr val="ffffff"/>
                  </a:solidFill>
                </a:uFill>
                <a:latin typeface="Calibri"/>
              </a:rPr>
              <a:t>$ </a:t>
            </a:r>
            <a:r>
              <a:rPr b="0" lang="en-US" sz="2800" spc="-1" strike="noStrike">
                <a:solidFill>
                  <a:srgbClr val="000000"/>
                </a:solidFill>
                <a:uFill>
                  <a:solidFill>
                    <a:srgbClr val="ffffff"/>
                  </a:solidFill>
                </a:uFill>
                <a:latin typeface="Courier New"/>
              </a:rPr>
              <a:t>chopshop -f http.pcap “payloads ”</a:t>
            </a:r>
            <a:endParaRPr b="0" lang="en-US" sz="2800" spc="-1" strike="noStrike">
              <a:solidFill>
                <a:srgbClr val="000000"/>
              </a:solidFill>
              <a:uFill>
                <a:solidFill>
                  <a:srgbClr val="ffffff"/>
                </a:solidFill>
              </a:uFill>
              <a:latin typeface="Calibri"/>
            </a:endParaRPr>
          </a:p>
          <a:p>
            <a:pPr lvl="1" marL="743040" indent="-28548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Run payloads module on </a:t>
            </a:r>
            <a:r>
              <a:rPr b="0" lang="en-US" sz="3200" spc="-1" strike="noStrike">
                <a:solidFill>
                  <a:srgbClr val="000000"/>
                </a:solidFill>
                <a:uFill>
                  <a:solidFill>
                    <a:srgbClr val="ffffff"/>
                  </a:solidFill>
                </a:uFill>
                <a:latin typeface="Courier New"/>
              </a:rPr>
              <a:t>http.pcap</a:t>
            </a:r>
            <a:endParaRPr b="0" lang="en-US" sz="3200" spc="-1" strike="noStrike">
              <a:solidFill>
                <a:srgbClr val="000000"/>
              </a:solidFill>
              <a:uFill>
                <a:solidFill>
                  <a:srgbClr val="ffffff"/>
                </a:solidFill>
              </a:uFill>
              <a:latin typeface="Calibri"/>
            </a:endParaRPr>
          </a:p>
          <a:p>
            <a:endParaRPr b="0" lang="en-US" sz="3200" spc="-1" strike="noStrike">
              <a:solidFill>
                <a:srgbClr val="000000"/>
              </a:solidFill>
              <a:uFill>
                <a:solidFill>
                  <a:srgbClr val="ffffff"/>
                </a:solidFill>
              </a:uFill>
              <a:latin typeface="Calibri"/>
            </a:endParaRPr>
          </a:p>
          <a:p>
            <a:pPr>
              <a:lnSpc>
                <a:spcPct val="100000"/>
              </a:lnSpc>
              <a:spcBef>
                <a:spcPts val="561"/>
              </a:spcBef>
            </a:pPr>
            <a:r>
              <a:rPr b="0" lang="en-US" sz="2800" spc="-1" strike="noStrike">
                <a:solidFill>
                  <a:srgbClr val="000000"/>
                </a:solidFill>
                <a:uFill>
                  <a:solidFill>
                    <a:srgbClr val="ffffff"/>
                  </a:solidFill>
                </a:uFill>
                <a:latin typeface="Courier New"/>
              </a:rPr>
              <a:t>$ find pcaps -type f | </a:t>
            </a:r>
            <a:endParaRPr b="0" lang="en-US" sz="2800" spc="-1" strike="noStrike">
              <a:solidFill>
                <a:srgbClr val="000000"/>
              </a:solidFill>
              <a:uFill>
                <a:solidFill>
                  <a:srgbClr val="ffffff"/>
                </a:solidFill>
              </a:uFill>
              <a:latin typeface="Calibri"/>
            </a:endParaRPr>
          </a:p>
          <a:p>
            <a:pPr>
              <a:lnSpc>
                <a:spcPct val="100000"/>
              </a:lnSpc>
              <a:spcBef>
                <a:spcPts val="561"/>
              </a:spcBef>
            </a:pPr>
            <a:r>
              <a:rPr b="0" lang="en-US" sz="2800" spc="-1" strike="noStrike">
                <a:solidFill>
                  <a:srgbClr val="000000"/>
                </a:solidFill>
                <a:uFill>
                  <a:solidFill>
                    <a:srgbClr val="ffffff"/>
                  </a:solidFill>
                </a:uFill>
                <a:latin typeface="Courier New"/>
              </a:rPr>
              <a:t>&gt; chopshop “payloads ”</a:t>
            </a:r>
            <a:endParaRPr b="0" lang="en-US" sz="2800" spc="-1" strike="noStrike">
              <a:solidFill>
                <a:srgbClr val="000000"/>
              </a:solidFill>
              <a:uFill>
                <a:solidFill>
                  <a:srgbClr val="ffffff"/>
                </a:solidFill>
              </a:uFill>
              <a:latin typeface="Calibri"/>
            </a:endParaRPr>
          </a:p>
          <a:p>
            <a:pPr lvl="1" marL="743040" indent="-28548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Run payloads on all files in pcaps directory</a:t>
            </a:r>
            <a:endParaRPr b="0" lang="en-US" sz="3200" spc="-1" strike="noStrike">
              <a:solidFill>
                <a:srgbClr val="000000"/>
              </a:solidFill>
              <a:uFill>
                <a:solidFill>
                  <a:srgbClr val="ffffff"/>
                </a:solidFill>
              </a:uFill>
              <a:latin typeface="Calibri"/>
            </a:endParaRPr>
          </a:p>
          <a:p>
            <a:pPr>
              <a:lnSpc>
                <a:spcPct val="100000"/>
              </a:lnSpc>
              <a:spcBef>
                <a:spcPts val="641"/>
              </a:spcBef>
            </a:pPr>
            <a:endParaRPr b="0" lang="en-US" sz="3200" spc="-1" strike="noStrike">
              <a:solidFill>
                <a:srgbClr val="000000"/>
              </a:solidFill>
              <a:uFill>
                <a:solidFill>
                  <a:srgbClr val="ffffff"/>
                </a:solidFill>
              </a:uFill>
              <a:latin typeface="Calibri"/>
            </a:endParaRPr>
          </a:p>
        </p:txBody>
      </p:sp>
      <p:sp>
        <p:nvSpPr>
          <p:cNvPr id="490" name="TextShape 3"/>
          <p:cNvSpPr txBox="1"/>
          <p:nvPr/>
        </p:nvSpPr>
        <p:spPr>
          <a:xfrm>
            <a:off x="6553080" y="6356520"/>
            <a:ext cx="2133360" cy="364680"/>
          </a:xfrm>
          <a:prstGeom prst="rect">
            <a:avLst/>
          </a:prstGeom>
          <a:noFill/>
          <a:ln>
            <a:noFill/>
          </a:ln>
        </p:spPr>
        <p:txBody>
          <a:bodyPr anchor="ctr"/>
          <a:p>
            <a:pPr algn="r">
              <a:lnSpc>
                <a:spcPct val="100000"/>
              </a:lnSpc>
            </a:pPr>
            <a:fld id="{DB85F078-F894-4D69-AE07-ED3E40A2D7A9}"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17" dur="indefinite" restart="never" nodeType="tmRoot">
          <p:childTnLst>
            <p:seq>
              <p:cTn id="218"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TextShape 1"/>
          <p:cNvSpPr txBox="1"/>
          <p:nvPr/>
        </p:nvSpPr>
        <p:spPr>
          <a:xfrm>
            <a:off x="724680" y="1606680"/>
            <a:ext cx="7772040" cy="773280"/>
          </a:xfrm>
          <a:prstGeom prst="rect">
            <a:avLst/>
          </a:prstGeom>
          <a:noFill/>
          <a:ln>
            <a:noFill/>
          </a:ln>
        </p:spPr>
        <p:txBody>
          <a:bodyPr/>
          <a:p>
            <a:pPr>
              <a:lnSpc>
                <a:spcPct val="100000"/>
              </a:lnSpc>
            </a:pPr>
            <a:r>
              <a:rPr b="1" lang="en-US" sz="4000" spc="-1" strike="noStrike" cap="all">
                <a:solidFill>
                  <a:srgbClr val="000000"/>
                </a:solidFill>
                <a:uFill>
                  <a:solidFill>
                    <a:srgbClr val="ffffff"/>
                  </a:solidFill>
                </a:uFill>
                <a:latin typeface="Calibri"/>
              </a:rPr>
              <a:t>W</a:t>
            </a:r>
            <a:r>
              <a:rPr b="1" lang="en-US" sz="4000" spc="-1" strike="noStrike" cap="all">
                <a:solidFill>
                  <a:srgbClr val="000000"/>
                </a:solidFill>
                <a:uFill>
                  <a:solidFill>
                    <a:srgbClr val="ffffff"/>
                  </a:solidFill>
                </a:uFill>
                <a:latin typeface="Calibri"/>
              </a:rPr>
              <a:t>h</a:t>
            </a:r>
            <a:r>
              <a:rPr b="1" lang="en-US" sz="4000" spc="-1" strike="noStrike" cap="all">
                <a:solidFill>
                  <a:srgbClr val="000000"/>
                </a:solidFill>
                <a:uFill>
                  <a:solidFill>
                    <a:srgbClr val="ffffff"/>
                  </a:solidFill>
                </a:uFill>
                <a:latin typeface="Calibri"/>
              </a:rPr>
              <a:t>y </a:t>
            </a:r>
            <a:r>
              <a:rPr b="1" lang="en-US" sz="4000" spc="-1" strike="noStrike" cap="all">
                <a:solidFill>
                  <a:srgbClr val="000000"/>
                </a:solidFill>
                <a:uFill>
                  <a:solidFill>
                    <a:srgbClr val="ffffff"/>
                  </a:solidFill>
                </a:uFill>
                <a:latin typeface="Calibri"/>
              </a:rPr>
              <a:t>P</a:t>
            </a:r>
            <a:r>
              <a:rPr b="1" lang="en-US" sz="4000" spc="-1" strike="noStrike" cap="all">
                <a:solidFill>
                  <a:srgbClr val="000000"/>
                </a:solidFill>
                <a:uFill>
                  <a:solidFill>
                    <a:srgbClr val="ffffff"/>
                  </a:solidFill>
                </a:uFill>
                <a:latin typeface="Calibri"/>
              </a:rPr>
              <a:t>C</a:t>
            </a:r>
            <a:r>
              <a:rPr b="1" lang="en-US" sz="4000" spc="-1" strike="noStrike" cap="all">
                <a:solidFill>
                  <a:srgbClr val="000000"/>
                </a:solidFill>
                <a:uFill>
                  <a:solidFill>
                    <a:srgbClr val="ffffff"/>
                  </a:solidFill>
                </a:uFill>
                <a:latin typeface="Calibri"/>
              </a:rPr>
              <a:t>A</a:t>
            </a:r>
            <a:r>
              <a:rPr b="1" lang="en-US" sz="4000" spc="-1" strike="noStrike" cap="all">
                <a:solidFill>
                  <a:srgbClr val="000000"/>
                </a:solidFill>
                <a:uFill>
                  <a:solidFill>
                    <a:srgbClr val="ffffff"/>
                  </a:solidFill>
                </a:uFill>
                <a:latin typeface="Calibri"/>
              </a:rPr>
              <a:t>P</a:t>
            </a:r>
            <a:r>
              <a:rPr b="1" lang="en-US" sz="4000" spc="-1" strike="noStrike" cap="all">
                <a:solidFill>
                  <a:srgbClr val="000000"/>
                </a:solidFill>
                <a:uFill>
                  <a:solidFill>
                    <a:srgbClr val="ffffff"/>
                  </a:solidFill>
                </a:uFill>
                <a:latin typeface="Calibri"/>
              </a:rPr>
              <a:t>?</a:t>
            </a:r>
            <a:endParaRPr b="0" lang="en-US" sz="4000" spc="-1" strike="noStrike">
              <a:solidFill>
                <a:srgbClr val="000000"/>
              </a:solidFill>
              <a:uFill>
                <a:solidFill>
                  <a:srgbClr val="ffffff"/>
                </a:solidFill>
              </a:uFill>
              <a:latin typeface="Calibri"/>
            </a:endParaRPr>
          </a:p>
        </p:txBody>
      </p:sp>
      <p:sp>
        <p:nvSpPr>
          <p:cNvPr id="196" name="TextShape 2"/>
          <p:cNvSpPr txBox="1"/>
          <p:nvPr/>
        </p:nvSpPr>
        <p:spPr>
          <a:xfrm>
            <a:off x="722160" y="2388600"/>
            <a:ext cx="7772040" cy="1499760"/>
          </a:xfrm>
          <a:prstGeom prst="rect">
            <a:avLst/>
          </a:prstGeom>
          <a:noFill/>
          <a:ln>
            <a:noFill/>
          </a:ln>
        </p:spPr>
        <p:txBody>
          <a:bodyPr/>
          <a:p>
            <a:pPr>
              <a:lnSpc>
                <a:spcPct val="100000"/>
              </a:lnSpc>
              <a:spcBef>
                <a:spcPts val="400"/>
              </a:spcBef>
            </a:pPr>
            <a:r>
              <a:rPr b="0" lang="en-US" sz="2000" spc="-1" strike="noStrike">
                <a:solidFill>
                  <a:srgbClr val="8b8b8b"/>
                </a:solidFill>
                <a:uFill>
                  <a:solidFill>
                    <a:srgbClr val="ffffff"/>
                  </a:solidFill>
                </a:uFill>
                <a:latin typeface="Calibri"/>
              </a:rPr>
              <a:t>(a.k.a. Who Cares?)</a:t>
            </a:r>
            <a:endParaRPr b="0" lang="en-US" sz="2000" spc="-1" strike="noStrike">
              <a:solidFill>
                <a:srgbClr val="000000"/>
              </a:solidFill>
              <a:uFill>
                <a:solidFill>
                  <a:srgbClr val="ffffff"/>
                </a:solidFill>
              </a:uFill>
              <a:latin typeface="Calibri"/>
            </a:endParaRPr>
          </a:p>
        </p:txBody>
      </p:sp>
      <p:sp>
        <p:nvSpPr>
          <p:cNvPr id="197" name="TextShape 3"/>
          <p:cNvSpPr txBox="1"/>
          <p:nvPr/>
        </p:nvSpPr>
        <p:spPr>
          <a:xfrm>
            <a:off x="6553080" y="6356520"/>
            <a:ext cx="2133360" cy="364680"/>
          </a:xfrm>
          <a:prstGeom prst="rect">
            <a:avLst/>
          </a:prstGeom>
          <a:noFill/>
          <a:ln>
            <a:noFill/>
          </a:ln>
        </p:spPr>
        <p:txBody>
          <a:bodyPr anchor="ctr"/>
          <a:p>
            <a:pPr algn="r">
              <a:lnSpc>
                <a:spcPct val="100000"/>
              </a:lnSpc>
            </a:pPr>
            <a:fld id="{A7877B84-5CA2-4916-9FB9-9D3494328AD1}"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Simple Obfuscation</a:t>
            </a:r>
            <a:endParaRPr b="0" lang="en-US" sz="4400" spc="-1" strike="noStrike">
              <a:solidFill>
                <a:srgbClr val="000000"/>
              </a:solidFill>
              <a:uFill>
                <a:solidFill>
                  <a:srgbClr val="ffffff"/>
                </a:solidFill>
              </a:uFill>
              <a:latin typeface="Calibri"/>
            </a:endParaRPr>
          </a:p>
        </p:txBody>
      </p:sp>
      <p:sp>
        <p:nvSpPr>
          <p:cNvPr id="492"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Many simple techniques are frustrating</a:t>
            </a:r>
            <a:endParaRPr b="0" lang="en-US"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Compression</a:t>
            </a:r>
            <a:endParaRPr b="0" lang="en-US"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Packing</a:t>
            </a:r>
            <a:endParaRPr b="0" lang="en-US"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Encoding</a:t>
            </a:r>
            <a:endParaRPr b="0" lang="en-US" sz="28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Obfuscation is not encryption</a:t>
            </a:r>
            <a:endParaRPr b="0" lang="en-US"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No key required to “break” it</a:t>
            </a:r>
            <a:endParaRPr b="0" lang="en-US"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Still aggravating</a:t>
            </a:r>
            <a:endParaRPr b="0" lang="en-US" sz="2800" spc="-1" strike="noStrike">
              <a:solidFill>
                <a:srgbClr val="000000"/>
              </a:solidFill>
              <a:uFill>
                <a:solidFill>
                  <a:srgbClr val="ffffff"/>
                </a:solidFill>
              </a:uFill>
              <a:latin typeface="Calibri"/>
            </a:endParaRPr>
          </a:p>
          <a:p>
            <a:pPr>
              <a:lnSpc>
                <a:spcPct val="100000"/>
              </a:lnSpc>
              <a:spcBef>
                <a:spcPts val="641"/>
              </a:spcBef>
            </a:pPr>
            <a:endParaRPr b="0" lang="en-US" sz="2800" spc="-1" strike="noStrike">
              <a:solidFill>
                <a:srgbClr val="000000"/>
              </a:solidFill>
              <a:uFill>
                <a:solidFill>
                  <a:srgbClr val="ffffff"/>
                </a:solidFill>
              </a:uFill>
              <a:latin typeface="Calibri"/>
            </a:endParaRPr>
          </a:p>
        </p:txBody>
      </p:sp>
      <p:sp>
        <p:nvSpPr>
          <p:cNvPr id="493" name="TextShape 3"/>
          <p:cNvSpPr txBox="1"/>
          <p:nvPr/>
        </p:nvSpPr>
        <p:spPr>
          <a:xfrm>
            <a:off x="6553080" y="6356520"/>
            <a:ext cx="2133360" cy="364680"/>
          </a:xfrm>
          <a:prstGeom prst="rect">
            <a:avLst/>
          </a:prstGeom>
          <a:noFill/>
          <a:ln>
            <a:noFill/>
          </a:ln>
        </p:spPr>
        <p:txBody>
          <a:bodyPr anchor="ctr"/>
          <a:p>
            <a:pPr algn="r">
              <a:lnSpc>
                <a:spcPct val="100000"/>
              </a:lnSpc>
            </a:pPr>
            <a:fld id="{734FB639-5BA8-4597-836E-6E503FB1F979}"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19" dur="indefinite" restart="never" nodeType="tmRoot">
          <p:childTnLst>
            <p:seq>
              <p:cTn id="220"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XOR</a:t>
            </a:r>
            <a:endParaRPr b="0" lang="en-US" sz="4400" spc="-1" strike="noStrike">
              <a:solidFill>
                <a:srgbClr val="000000"/>
              </a:solidFill>
              <a:uFill>
                <a:solidFill>
                  <a:srgbClr val="ffffff"/>
                </a:solidFill>
              </a:uFill>
              <a:latin typeface="Calibri"/>
            </a:endParaRPr>
          </a:p>
        </p:txBody>
      </p:sp>
      <p:sp>
        <p:nvSpPr>
          <p:cNvPr id="495"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E</a:t>
            </a:r>
            <a:r>
              <a:rPr b="1" lang="en-US" sz="3200" spc="-1" strike="noStrike">
                <a:solidFill>
                  <a:srgbClr val="000000"/>
                </a:solidFill>
                <a:uFill>
                  <a:solidFill>
                    <a:srgbClr val="ffffff"/>
                  </a:solidFill>
                </a:uFill>
                <a:latin typeface="Calibri"/>
              </a:rPr>
              <a:t>x</a:t>
            </a:r>
            <a:r>
              <a:rPr b="0" lang="en-US" sz="3200" spc="-1" strike="noStrike">
                <a:solidFill>
                  <a:srgbClr val="000000"/>
                </a:solidFill>
                <a:uFill>
                  <a:solidFill>
                    <a:srgbClr val="ffffff"/>
                  </a:solidFill>
                </a:uFill>
                <a:latin typeface="Calibri"/>
              </a:rPr>
              <a:t>clusive </a:t>
            </a:r>
            <a:r>
              <a:rPr b="1" lang="en-US" sz="3200" spc="-1" strike="noStrike">
                <a:solidFill>
                  <a:srgbClr val="000000"/>
                </a:solidFill>
                <a:uFill>
                  <a:solidFill>
                    <a:srgbClr val="ffffff"/>
                  </a:solidFill>
                </a:uFill>
                <a:latin typeface="Calibri"/>
              </a:rPr>
              <a:t>Or</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Basis for many ciphers</a:t>
            </a:r>
            <a:endParaRPr b="0" lang="en-US"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RC4, AES</a:t>
            </a:r>
            <a:endParaRPr b="0" lang="en-US" sz="28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Fast in hardware</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Trivial in most programming languages</a:t>
            </a:r>
            <a:endParaRPr b="0" lang="en-US"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Typically a built-in operator</a:t>
            </a:r>
            <a:endParaRPr b="0" lang="en-US" sz="28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Key management is easy</a:t>
            </a:r>
            <a:endParaRPr b="0" lang="en-US" sz="3200" spc="-1" strike="noStrike">
              <a:solidFill>
                <a:srgbClr val="000000"/>
              </a:solidFill>
              <a:uFill>
                <a:solidFill>
                  <a:srgbClr val="ffffff"/>
                </a:solidFill>
              </a:uFill>
              <a:latin typeface="Calibri"/>
            </a:endParaRPr>
          </a:p>
        </p:txBody>
      </p:sp>
      <p:sp>
        <p:nvSpPr>
          <p:cNvPr id="496" name="TextShape 3"/>
          <p:cNvSpPr txBox="1"/>
          <p:nvPr/>
        </p:nvSpPr>
        <p:spPr>
          <a:xfrm>
            <a:off x="6553080" y="6356520"/>
            <a:ext cx="2133360" cy="364680"/>
          </a:xfrm>
          <a:prstGeom prst="rect">
            <a:avLst/>
          </a:prstGeom>
          <a:noFill/>
          <a:ln>
            <a:noFill/>
          </a:ln>
        </p:spPr>
        <p:txBody>
          <a:bodyPr anchor="ctr"/>
          <a:p>
            <a:pPr algn="r">
              <a:lnSpc>
                <a:spcPct val="100000"/>
              </a:lnSpc>
            </a:pPr>
            <a:fld id="{736C3E9F-E19B-4616-BB73-366944CB26EF}"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21" dur="indefinite" restart="never" nodeType="tmRoot">
          <p:childTnLst>
            <p:seq>
              <p:cTn id="222"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XOR Truth Table</a:t>
            </a:r>
            <a:endParaRPr b="0" lang="en-US" sz="4400" spc="-1" strike="noStrike">
              <a:solidFill>
                <a:srgbClr val="000000"/>
              </a:solidFill>
              <a:uFill>
                <a:solidFill>
                  <a:srgbClr val="ffffff"/>
                </a:solidFill>
              </a:uFill>
              <a:latin typeface="Calibri"/>
            </a:endParaRPr>
          </a:p>
        </p:txBody>
      </p:sp>
      <p:graphicFrame>
        <p:nvGraphicFramePr>
          <p:cNvPr id="498" name="Table 2"/>
          <p:cNvGraphicFramePr/>
          <p:nvPr/>
        </p:nvGraphicFramePr>
        <p:xfrm>
          <a:off x="457200" y="1751760"/>
          <a:ext cx="8229240" cy="1854000"/>
        </p:xfrm>
        <a:graphic>
          <a:graphicData uri="http://schemas.openxmlformats.org/drawingml/2006/table">
            <a:tbl>
              <a:tblPr/>
              <a:tblGrid>
                <a:gridCol w="2743200"/>
                <a:gridCol w="2743200"/>
                <a:gridCol w="2743200"/>
              </a:tblGrid>
              <a:tr h="498960">
                <a:tc>
                  <a:txBody>
                    <a:bodyPr/>
                    <a:p>
                      <a:pPr algn="ctr">
                        <a:lnSpc>
                          <a:spcPct val="100000"/>
                        </a:lnSpc>
                      </a:pPr>
                      <a:r>
                        <a:rPr b="1" lang="en-US" sz="3200" spc="-1" strike="noStrike">
                          <a:solidFill>
                            <a:srgbClr val="ffffff"/>
                          </a:solidFill>
                          <a:uFill>
                            <a:solidFill>
                              <a:srgbClr val="ffffff"/>
                            </a:solidFill>
                          </a:uFill>
                          <a:latin typeface="Calibri"/>
                        </a:rPr>
                        <a:t>Operand </a:t>
                      </a:r>
                      <a:r>
                        <a:rPr b="1" i="1" lang="en-US" sz="3200" spc="-1" strike="noStrike">
                          <a:solidFill>
                            <a:srgbClr val="ffffff"/>
                          </a:solidFill>
                          <a:uFill>
                            <a:solidFill>
                              <a:srgbClr val="ffffff"/>
                            </a:solidFill>
                          </a:uFill>
                          <a:latin typeface="Calibri"/>
                        </a:rPr>
                        <a:t>a</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c0504d"/>
                    </a:solidFill>
                  </a:tcPr>
                </a:tc>
                <a:tc>
                  <a:txBody>
                    <a:bodyPr/>
                    <a:p>
                      <a:pPr algn="ctr">
                        <a:lnSpc>
                          <a:spcPct val="100000"/>
                        </a:lnSpc>
                      </a:pPr>
                      <a:r>
                        <a:rPr b="1" lang="en-US" sz="3200" spc="-1" strike="noStrike">
                          <a:solidFill>
                            <a:srgbClr val="ffffff"/>
                          </a:solidFill>
                          <a:uFill>
                            <a:solidFill>
                              <a:srgbClr val="ffffff"/>
                            </a:solidFill>
                          </a:uFill>
                          <a:latin typeface="Calibri"/>
                        </a:rPr>
                        <a:t>Operand </a:t>
                      </a:r>
                      <a:r>
                        <a:rPr b="1" i="1" lang="en-US" sz="3200" spc="-1" strike="noStrike">
                          <a:solidFill>
                            <a:srgbClr val="ffffff"/>
                          </a:solidFill>
                          <a:uFill>
                            <a:solidFill>
                              <a:srgbClr val="ffffff"/>
                            </a:solidFill>
                          </a:uFill>
                          <a:latin typeface="Calibri"/>
                        </a:rPr>
                        <a:t>b</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c0504d"/>
                    </a:solidFill>
                  </a:tcPr>
                </a:tc>
                <a:tc>
                  <a:txBody>
                    <a:bodyPr/>
                    <a:p>
                      <a:pPr algn="ctr">
                        <a:lnSpc>
                          <a:spcPct val="100000"/>
                        </a:lnSpc>
                      </a:pPr>
                      <a:r>
                        <a:rPr b="1" lang="en-US" sz="3200" spc="-1" strike="noStrike">
                          <a:solidFill>
                            <a:srgbClr val="ffffff"/>
                          </a:solidFill>
                          <a:uFill>
                            <a:solidFill>
                              <a:srgbClr val="ffffff"/>
                            </a:solidFill>
                          </a:uFill>
                          <a:latin typeface="Calibri"/>
                        </a:rPr>
                        <a:t>Result</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c0504d"/>
                    </a:solidFill>
                  </a:tcPr>
                </a:tc>
              </a:tr>
              <a:tr h="498960">
                <a:tc>
                  <a:txBody>
                    <a:bodyPr/>
                    <a:p>
                      <a:pPr algn="ctr">
                        <a:lnSpc>
                          <a:spcPct val="100000"/>
                        </a:lnSpc>
                      </a:pPr>
                      <a:r>
                        <a:rPr b="0" lang="en-US" sz="3200" spc="-1" strike="noStrike">
                          <a:solidFill>
                            <a:srgbClr val="000000"/>
                          </a:solidFill>
                          <a:uFill>
                            <a:solidFill>
                              <a:srgbClr val="ffffff"/>
                            </a:solidFill>
                          </a:uFill>
                          <a:latin typeface="Calibri"/>
                        </a:rPr>
                        <a:t>1</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a:p>
                      <a:pPr algn="ctr">
                        <a:lnSpc>
                          <a:spcPct val="100000"/>
                        </a:lnSpc>
                      </a:pPr>
                      <a:r>
                        <a:rPr b="0" lang="en-US" sz="3200" spc="-1" strike="noStrike">
                          <a:solidFill>
                            <a:srgbClr val="000000"/>
                          </a:solidFill>
                          <a:uFill>
                            <a:solidFill>
                              <a:srgbClr val="ffffff"/>
                            </a:solidFill>
                          </a:uFill>
                          <a:latin typeface="Calibri"/>
                        </a:rPr>
                        <a:t>0</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a:p>
                      <a:pPr algn="ctr">
                        <a:lnSpc>
                          <a:spcPct val="100000"/>
                        </a:lnSpc>
                      </a:pPr>
                      <a:r>
                        <a:rPr b="0" lang="en-US" sz="3200" spc="-1" strike="noStrike">
                          <a:solidFill>
                            <a:srgbClr val="000000"/>
                          </a:solidFill>
                          <a:uFill>
                            <a:solidFill>
                              <a:srgbClr val="ffffff"/>
                            </a:solidFill>
                          </a:uFill>
                          <a:latin typeface="Calibri"/>
                        </a:rPr>
                        <a:t>1</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r>
              <a:tr h="498960">
                <a:tc>
                  <a:txBody>
                    <a:bodyPr/>
                    <a:p>
                      <a:pPr algn="ctr">
                        <a:lnSpc>
                          <a:spcPct val="100000"/>
                        </a:lnSpc>
                      </a:pPr>
                      <a:r>
                        <a:rPr b="0" lang="en-US" sz="3200" spc="-1" strike="noStrike">
                          <a:solidFill>
                            <a:srgbClr val="000000"/>
                          </a:solidFill>
                          <a:uFill>
                            <a:solidFill>
                              <a:srgbClr val="ffffff"/>
                            </a:solidFill>
                          </a:uFill>
                          <a:latin typeface="Calibri"/>
                        </a:rPr>
                        <a:t>1</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c>
                  <a:txBody>
                    <a:bodyPr/>
                    <a:p>
                      <a:pPr algn="ctr">
                        <a:lnSpc>
                          <a:spcPct val="100000"/>
                        </a:lnSpc>
                      </a:pPr>
                      <a:r>
                        <a:rPr b="0" lang="en-US" sz="3200" spc="-1" strike="noStrike">
                          <a:solidFill>
                            <a:srgbClr val="000000"/>
                          </a:solidFill>
                          <a:uFill>
                            <a:solidFill>
                              <a:srgbClr val="ffffff"/>
                            </a:solidFill>
                          </a:uFill>
                          <a:latin typeface="Calibri"/>
                        </a:rPr>
                        <a:t>1</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c>
                  <a:txBody>
                    <a:bodyPr/>
                    <a:p>
                      <a:pPr algn="ctr">
                        <a:lnSpc>
                          <a:spcPct val="100000"/>
                        </a:lnSpc>
                      </a:pPr>
                      <a:r>
                        <a:rPr b="0" lang="en-US" sz="3200" spc="-1" strike="noStrike">
                          <a:solidFill>
                            <a:srgbClr val="000000"/>
                          </a:solidFill>
                          <a:uFill>
                            <a:solidFill>
                              <a:srgbClr val="ffffff"/>
                            </a:solidFill>
                          </a:uFill>
                          <a:latin typeface="Calibri"/>
                        </a:rPr>
                        <a:t>0</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r>
              <a:tr h="498960">
                <a:tc>
                  <a:txBody>
                    <a:bodyPr/>
                    <a:p>
                      <a:pPr algn="ctr">
                        <a:lnSpc>
                          <a:spcPct val="100000"/>
                        </a:lnSpc>
                      </a:pPr>
                      <a:r>
                        <a:rPr b="0" lang="en-US" sz="3200" spc="-1" strike="noStrike">
                          <a:solidFill>
                            <a:srgbClr val="000000"/>
                          </a:solidFill>
                          <a:uFill>
                            <a:solidFill>
                              <a:srgbClr val="ffffff"/>
                            </a:solidFill>
                          </a:uFill>
                          <a:latin typeface="Calibri"/>
                        </a:rPr>
                        <a:t>0</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a:p>
                      <a:pPr algn="ctr">
                        <a:lnSpc>
                          <a:spcPct val="100000"/>
                        </a:lnSpc>
                      </a:pPr>
                      <a:r>
                        <a:rPr b="0" lang="en-US" sz="3200" spc="-1" strike="noStrike">
                          <a:solidFill>
                            <a:srgbClr val="000000"/>
                          </a:solidFill>
                          <a:uFill>
                            <a:solidFill>
                              <a:srgbClr val="ffffff"/>
                            </a:solidFill>
                          </a:uFill>
                          <a:latin typeface="Calibri"/>
                        </a:rPr>
                        <a:t>0</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a:p>
                      <a:pPr algn="ctr">
                        <a:lnSpc>
                          <a:spcPct val="100000"/>
                        </a:lnSpc>
                      </a:pPr>
                      <a:r>
                        <a:rPr b="0" lang="en-US" sz="3200" spc="-1" strike="noStrike">
                          <a:solidFill>
                            <a:srgbClr val="000000"/>
                          </a:solidFill>
                          <a:uFill>
                            <a:solidFill>
                              <a:srgbClr val="ffffff"/>
                            </a:solidFill>
                          </a:uFill>
                          <a:latin typeface="Calibri"/>
                        </a:rPr>
                        <a:t>0</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r>
              <a:tr h="498960">
                <a:tc>
                  <a:txBody>
                    <a:bodyPr/>
                    <a:p>
                      <a:pPr algn="ctr">
                        <a:lnSpc>
                          <a:spcPct val="100000"/>
                        </a:lnSpc>
                      </a:pPr>
                      <a:r>
                        <a:rPr b="0" lang="en-US" sz="3200" spc="-1" strike="noStrike">
                          <a:solidFill>
                            <a:srgbClr val="000000"/>
                          </a:solidFill>
                          <a:uFill>
                            <a:solidFill>
                              <a:srgbClr val="ffffff"/>
                            </a:solidFill>
                          </a:uFill>
                          <a:latin typeface="Calibri"/>
                        </a:rPr>
                        <a:t>0</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c>
                  <a:txBody>
                    <a:bodyPr/>
                    <a:p>
                      <a:pPr algn="ctr">
                        <a:lnSpc>
                          <a:spcPct val="100000"/>
                        </a:lnSpc>
                      </a:pPr>
                      <a:r>
                        <a:rPr b="0" lang="en-US" sz="3200" spc="-1" strike="noStrike">
                          <a:solidFill>
                            <a:srgbClr val="000000"/>
                          </a:solidFill>
                          <a:uFill>
                            <a:solidFill>
                              <a:srgbClr val="ffffff"/>
                            </a:solidFill>
                          </a:uFill>
                          <a:latin typeface="Calibri"/>
                        </a:rPr>
                        <a:t>1</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c>
                  <a:txBody>
                    <a:bodyPr/>
                    <a:p>
                      <a:pPr algn="ctr">
                        <a:lnSpc>
                          <a:spcPct val="100000"/>
                        </a:lnSpc>
                      </a:pPr>
                      <a:r>
                        <a:rPr b="0" lang="en-US" sz="3200" spc="-1" strike="noStrike">
                          <a:solidFill>
                            <a:srgbClr val="000000"/>
                          </a:solidFill>
                          <a:uFill>
                            <a:solidFill>
                              <a:srgbClr val="ffffff"/>
                            </a:solidFill>
                          </a:uFill>
                          <a:latin typeface="Calibri"/>
                        </a:rPr>
                        <a:t>1</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r>
            </a:tbl>
          </a:graphicData>
        </a:graphic>
      </p:graphicFrame>
      <p:sp>
        <p:nvSpPr>
          <p:cNvPr id="499" name="TextShape 3"/>
          <p:cNvSpPr txBox="1"/>
          <p:nvPr/>
        </p:nvSpPr>
        <p:spPr>
          <a:xfrm>
            <a:off x="6553080" y="6356520"/>
            <a:ext cx="2133360" cy="364680"/>
          </a:xfrm>
          <a:prstGeom prst="rect">
            <a:avLst/>
          </a:prstGeom>
          <a:noFill/>
          <a:ln>
            <a:noFill/>
          </a:ln>
        </p:spPr>
        <p:txBody>
          <a:bodyPr anchor="ctr"/>
          <a:p>
            <a:pPr algn="r">
              <a:lnSpc>
                <a:spcPct val="100000"/>
              </a:lnSpc>
            </a:pPr>
            <a:fld id="{3CEE7A4A-923B-4294-8AEA-8CE3A0478DDA}"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pic>
        <p:nvPicPr>
          <p:cNvPr id="500" name="" descr=""/>
          <p:cNvPicPr/>
          <p:nvPr/>
        </p:nvPicPr>
        <p:blipFill>
          <a:blip r:embed="rId1"/>
          <a:stretch/>
        </p:blipFill>
        <p:spPr>
          <a:xfrm>
            <a:off x="101520" y="5257800"/>
            <a:ext cx="8940960" cy="812880"/>
          </a:xfrm>
          <a:prstGeom prst="rect">
            <a:avLst/>
          </a:prstGeom>
          <a:ln>
            <a:noFill/>
          </a:ln>
        </p:spPr>
      </p:pic>
    </p:spTree>
  </p:cSld>
  <p:timing>
    <p:tnLst>
      <p:par>
        <p:cTn id="223" dur="indefinite" restart="never" nodeType="tmRoot">
          <p:childTnLst>
            <p:seq>
              <p:cTn id="224"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In Other Words</a:t>
            </a:r>
            <a:endParaRPr b="0" lang="en-US" sz="4400" spc="-1" strike="noStrike">
              <a:solidFill>
                <a:srgbClr val="000000"/>
              </a:solidFill>
              <a:uFill>
                <a:solidFill>
                  <a:srgbClr val="ffffff"/>
                </a:solidFill>
              </a:uFill>
              <a:latin typeface="Calibri"/>
            </a:endParaRPr>
          </a:p>
        </p:txBody>
      </p:sp>
      <p:sp>
        <p:nvSpPr>
          <p:cNvPr id="502" name="TextShape 2"/>
          <p:cNvSpPr txBox="1"/>
          <p:nvPr/>
        </p:nvSpPr>
        <p:spPr>
          <a:xfrm>
            <a:off x="457200" y="1600200"/>
            <a:ext cx="8229240" cy="4525560"/>
          </a:xfrm>
          <a:prstGeom prst="rect">
            <a:avLst/>
          </a:prstGeom>
          <a:noFill/>
          <a:ln>
            <a:noFill/>
          </a:ln>
        </p:spPr>
        <p:txBody>
          <a:bodyPr>
            <a:normAutofit/>
          </a:bodyPr>
          <a:p>
            <a:pPr algn="ctr">
              <a:lnSpc>
                <a:spcPct val="100000"/>
              </a:lnSpc>
              <a:spcBef>
                <a:spcPts val="1199"/>
              </a:spcBef>
            </a:pPr>
            <a:r>
              <a:rPr b="0" lang="en-US" sz="6000" spc="-1" strike="noStrike">
                <a:solidFill>
                  <a:srgbClr val="000000"/>
                </a:solidFill>
                <a:uFill>
                  <a:solidFill>
                    <a:srgbClr val="ffffff"/>
                  </a:solidFill>
                </a:uFill>
                <a:latin typeface="Calibri"/>
              </a:rPr>
              <a:t>One or the other, </a:t>
            </a:r>
            <a:endParaRPr b="0" lang="en-US" sz="6000" spc="-1" strike="noStrike">
              <a:solidFill>
                <a:srgbClr val="000000"/>
              </a:solidFill>
              <a:uFill>
                <a:solidFill>
                  <a:srgbClr val="ffffff"/>
                </a:solidFill>
              </a:uFill>
              <a:latin typeface="Calibri"/>
            </a:endParaRPr>
          </a:p>
          <a:p>
            <a:pPr algn="ctr">
              <a:lnSpc>
                <a:spcPct val="100000"/>
              </a:lnSpc>
              <a:spcBef>
                <a:spcPts val="1199"/>
              </a:spcBef>
            </a:pPr>
            <a:r>
              <a:rPr b="0" lang="en-US" sz="6000" spc="-1" strike="noStrike">
                <a:solidFill>
                  <a:srgbClr val="000000"/>
                </a:solidFill>
                <a:uFill>
                  <a:solidFill>
                    <a:srgbClr val="ffffff"/>
                  </a:solidFill>
                </a:uFill>
                <a:latin typeface="Calibri"/>
              </a:rPr>
              <a:t>but not both.</a:t>
            </a:r>
            <a:endParaRPr b="0" lang="en-US" sz="6000" spc="-1" strike="noStrike">
              <a:solidFill>
                <a:srgbClr val="000000"/>
              </a:solidFill>
              <a:uFill>
                <a:solidFill>
                  <a:srgbClr val="ffffff"/>
                </a:solidFill>
              </a:uFill>
              <a:latin typeface="Calibri"/>
            </a:endParaRPr>
          </a:p>
        </p:txBody>
      </p:sp>
      <p:sp>
        <p:nvSpPr>
          <p:cNvPr id="503" name="TextShape 3"/>
          <p:cNvSpPr txBox="1"/>
          <p:nvPr/>
        </p:nvSpPr>
        <p:spPr>
          <a:xfrm>
            <a:off x="6553080" y="6356520"/>
            <a:ext cx="2133360" cy="364680"/>
          </a:xfrm>
          <a:prstGeom prst="rect">
            <a:avLst/>
          </a:prstGeom>
          <a:noFill/>
          <a:ln>
            <a:noFill/>
          </a:ln>
        </p:spPr>
        <p:txBody>
          <a:bodyPr anchor="ctr"/>
          <a:p>
            <a:pPr algn="r">
              <a:lnSpc>
                <a:spcPct val="100000"/>
              </a:lnSpc>
            </a:pPr>
            <a:fld id="{1148F01C-C367-41D8-80CA-24C621EA9606}"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25" dur="indefinite" restart="never" nodeType="tmRoot">
          <p:childTnLst>
            <p:seq>
              <p:cTn id="226"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Examples</a:t>
            </a:r>
            <a:endParaRPr b="0" lang="en-US" sz="4400" spc="-1" strike="noStrike">
              <a:solidFill>
                <a:srgbClr val="000000"/>
              </a:solidFill>
              <a:uFill>
                <a:solidFill>
                  <a:srgbClr val="ffffff"/>
                </a:solidFill>
              </a:uFill>
              <a:latin typeface="Calibri"/>
            </a:endParaRPr>
          </a:p>
        </p:txBody>
      </p:sp>
      <p:graphicFrame>
        <p:nvGraphicFramePr>
          <p:cNvPr id="505" name="Table 2"/>
          <p:cNvGraphicFramePr/>
          <p:nvPr/>
        </p:nvGraphicFramePr>
        <p:xfrm>
          <a:off x="457200" y="1751760"/>
          <a:ext cx="8229240" cy="2966400"/>
        </p:xfrm>
        <a:graphic>
          <a:graphicData uri="http://schemas.openxmlformats.org/drawingml/2006/table">
            <a:tbl>
              <a:tblPr/>
              <a:tblGrid>
                <a:gridCol w="2743200"/>
                <a:gridCol w="2743200"/>
                <a:gridCol w="2743200"/>
              </a:tblGrid>
              <a:tr h="498960">
                <a:tc>
                  <a:txBody>
                    <a:bodyPr/>
                    <a:p>
                      <a:pPr algn="ctr">
                        <a:lnSpc>
                          <a:spcPct val="100000"/>
                        </a:lnSpc>
                      </a:pPr>
                      <a:r>
                        <a:rPr b="1" lang="en-US" sz="3200" spc="-1" strike="noStrike">
                          <a:solidFill>
                            <a:srgbClr val="ffffff"/>
                          </a:solidFill>
                          <a:uFill>
                            <a:solidFill>
                              <a:srgbClr val="ffffff"/>
                            </a:solidFill>
                          </a:uFill>
                          <a:latin typeface="Calibri"/>
                        </a:rPr>
                        <a:t>Operand </a:t>
                      </a:r>
                      <a:r>
                        <a:rPr b="1" i="1" lang="en-US" sz="3200" spc="-1" strike="noStrike">
                          <a:solidFill>
                            <a:srgbClr val="ffffff"/>
                          </a:solidFill>
                          <a:uFill>
                            <a:solidFill>
                              <a:srgbClr val="ffffff"/>
                            </a:solidFill>
                          </a:uFill>
                          <a:latin typeface="Calibri"/>
                        </a:rPr>
                        <a:t>a</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c0504d"/>
                    </a:solidFill>
                  </a:tcPr>
                </a:tc>
                <a:tc>
                  <a:txBody>
                    <a:bodyPr/>
                    <a:p>
                      <a:pPr algn="ctr">
                        <a:lnSpc>
                          <a:spcPct val="100000"/>
                        </a:lnSpc>
                      </a:pPr>
                      <a:r>
                        <a:rPr b="1" lang="en-US" sz="3200" spc="-1" strike="noStrike">
                          <a:solidFill>
                            <a:srgbClr val="ffffff"/>
                          </a:solidFill>
                          <a:uFill>
                            <a:solidFill>
                              <a:srgbClr val="ffffff"/>
                            </a:solidFill>
                          </a:uFill>
                          <a:latin typeface="Calibri"/>
                        </a:rPr>
                        <a:t>Operand </a:t>
                      </a:r>
                      <a:r>
                        <a:rPr b="1" i="1" lang="en-US" sz="3200" spc="-1" strike="noStrike">
                          <a:solidFill>
                            <a:srgbClr val="ffffff"/>
                          </a:solidFill>
                          <a:uFill>
                            <a:solidFill>
                              <a:srgbClr val="ffffff"/>
                            </a:solidFill>
                          </a:uFill>
                          <a:latin typeface="Calibri"/>
                        </a:rPr>
                        <a:t>b</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c0504d"/>
                    </a:solidFill>
                  </a:tcPr>
                </a:tc>
                <a:tc>
                  <a:txBody>
                    <a:bodyPr/>
                    <a:p>
                      <a:pPr algn="ctr">
                        <a:lnSpc>
                          <a:spcPct val="100000"/>
                        </a:lnSpc>
                      </a:pPr>
                      <a:r>
                        <a:rPr b="1" lang="en-US" sz="3200" spc="-1" strike="noStrike">
                          <a:solidFill>
                            <a:srgbClr val="ffffff"/>
                          </a:solidFill>
                          <a:uFill>
                            <a:solidFill>
                              <a:srgbClr val="ffffff"/>
                            </a:solidFill>
                          </a:uFill>
                          <a:latin typeface="Calibri"/>
                        </a:rPr>
                        <a:t>Result</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c0504d"/>
                    </a:solidFill>
                  </a:tcPr>
                </a:tc>
              </a:tr>
              <a:tr h="581040">
                <a:tc>
                  <a:txBody>
                    <a:bodyPr/>
                    <a:p>
                      <a:pPr algn="r">
                        <a:lnSpc>
                          <a:spcPct val="100000"/>
                        </a:lnSpc>
                      </a:pPr>
                      <a:r>
                        <a:rPr b="0" lang="en-US" sz="3200" spc="-1" strike="noStrike">
                          <a:solidFill>
                            <a:srgbClr val="000000"/>
                          </a:solidFill>
                          <a:uFill>
                            <a:solidFill>
                              <a:srgbClr val="ffffff"/>
                            </a:solidFill>
                          </a:uFill>
                          <a:latin typeface="Courier New"/>
                        </a:rPr>
                        <a:t>0111</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a:p>
                      <a:pPr algn="r">
                        <a:lnSpc>
                          <a:spcPct val="100000"/>
                        </a:lnSpc>
                      </a:pPr>
                      <a:r>
                        <a:rPr b="0" lang="en-US" sz="3200" spc="-1" strike="noStrike">
                          <a:solidFill>
                            <a:srgbClr val="000000"/>
                          </a:solidFill>
                          <a:uFill>
                            <a:solidFill>
                              <a:srgbClr val="ffffff"/>
                            </a:solidFill>
                          </a:uFill>
                          <a:latin typeface="Courier New"/>
                        </a:rPr>
                        <a:t>1101</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a:p>
                      <a:pPr algn="r">
                        <a:lnSpc>
                          <a:spcPct val="100000"/>
                        </a:lnSpc>
                      </a:pPr>
                      <a:r>
                        <a:rPr b="0" lang="en-US" sz="3200" spc="-1" strike="noStrike">
                          <a:solidFill>
                            <a:srgbClr val="000000"/>
                          </a:solidFill>
                          <a:uFill>
                            <a:solidFill>
                              <a:srgbClr val="ffffff"/>
                            </a:solidFill>
                          </a:uFill>
                          <a:latin typeface="Courier New"/>
                        </a:rPr>
                        <a:t>1010</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r>
              <a:tr h="581040">
                <a:tc>
                  <a:txBody>
                    <a:bodyPr/>
                    <a:p>
                      <a:pPr algn="r">
                        <a:lnSpc>
                          <a:spcPct val="100000"/>
                        </a:lnSpc>
                      </a:pPr>
                      <a:r>
                        <a:rPr b="0" lang="en-US" sz="3200" spc="-1" strike="noStrike">
                          <a:solidFill>
                            <a:srgbClr val="000000"/>
                          </a:solidFill>
                          <a:uFill>
                            <a:solidFill>
                              <a:srgbClr val="ffffff"/>
                            </a:solidFill>
                          </a:uFill>
                          <a:latin typeface="Courier New"/>
                        </a:rPr>
                        <a:t>1100</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c>
                  <a:txBody>
                    <a:bodyPr/>
                    <a:p>
                      <a:pPr algn="r">
                        <a:lnSpc>
                          <a:spcPct val="100000"/>
                        </a:lnSpc>
                      </a:pPr>
                      <a:r>
                        <a:rPr b="0" lang="en-US" sz="3200" spc="-1" strike="noStrike">
                          <a:solidFill>
                            <a:srgbClr val="000000"/>
                          </a:solidFill>
                          <a:uFill>
                            <a:solidFill>
                              <a:srgbClr val="ffffff"/>
                            </a:solidFill>
                          </a:uFill>
                          <a:latin typeface="Courier New"/>
                        </a:rPr>
                        <a:t>1100</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c>
                  <a:txBody>
                    <a:bodyPr/>
                    <a:p>
                      <a:pPr algn="r">
                        <a:lnSpc>
                          <a:spcPct val="100000"/>
                        </a:lnSpc>
                      </a:pPr>
                      <a:r>
                        <a:rPr b="0" lang="en-US" sz="3200" spc="-1" strike="noStrike">
                          <a:solidFill>
                            <a:srgbClr val="000000"/>
                          </a:solidFill>
                          <a:uFill>
                            <a:solidFill>
                              <a:srgbClr val="ffffff"/>
                            </a:solidFill>
                          </a:uFill>
                          <a:latin typeface="Courier New"/>
                        </a:rPr>
                        <a:t>0000</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r>
              <a:tr h="581040">
                <a:tc>
                  <a:txBody>
                    <a:bodyPr/>
                    <a:p>
                      <a:pPr algn="r">
                        <a:lnSpc>
                          <a:spcPct val="100000"/>
                        </a:lnSpc>
                      </a:pPr>
                      <a:r>
                        <a:rPr b="0" lang="en-US" sz="3200" spc="-1" strike="noStrike">
                          <a:solidFill>
                            <a:srgbClr val="000000"/>
                          </a:solidFill>
                          <a:uFill>
                            <a:solidFill>
                              <a:srgbClr val="ffffff"/>
                            </a:solidFill>
                          </a:uFill>
                          <a:latin typeface="Courier New"/>
                        </a:rPr>
                        <a:t>1100</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a:p>
                      <a:pPr algn="r">
                        <a:lnSpc>
                          <a:spcPct val="100000"/>
                        </a:lnSpc>
                      </a:pPr>
                      <a:r>
                        <a:rPr b="0" lang="en-US" sz="3200" spc="-1" strike="noStrike">
                          <a:solidFill>
                            <a:srgbClr val="000000"/>
                          </a:solidFill>
                          <a:uFill>
                            <a:solidFill>
                              <a:srgbClr val="ffffff"/>
                            </a:solidFill>
                          </a:uFill>
                          <a:latin typeface="Courier New"/>
                        </a:rPr>
                        <a:t>1111</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a:p>
                      <a:pPr algn="r">
                        <a:lnSpc>
                          <a:spcPct val="100000"/>
                        </a:lnSpc>
                      </a:pPr>
                      <a:r>
                        <a:rPr b="0" lang="en-US" sz="3200" spc="-1" strike="noStrike">
                          <a:solidFill>
                            <a:srgbClr val="000000"/>
                          </a:solidFill>
                          <a:uFill>
                            <a:solidFill>
                              <a:srgbClr val="ffffff"/>
                            </a:solidFill>
                          </a:uFill>
                          <a:latin typeface="Courier New"/>
                        </a:rPr>
                        <a:t>0011</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r>
              <a:tr h="581040">
                <a:tc>
                  <a:txBody>
                    <a:bodyPr/>
                    <a:p>
                      <a:pPr algn="r">
                        <a:lnSpc>
                          <a:spcPct val="100000"/>
                        </a:lnSpc>
                      </a:pPr>
                      <a:r>
                        <a:rPr b="0" lang="en-US" sz="3200" spc="-1" strike="noStrike">
                          <a:solidFill>
                            <a:srgbClr val="000000"/>
                          </a:solidFill>
                          <a:uFill>
                            <a:solidFill>
                              <a:srgbClr val="ffffff"/>
                            </a:solidFill>
                          </a:uFill>
                          <a:latin typeface="Courier New"/>
                        </a:rPr>
                        <a:t>1111 0000</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c>
                  <a:txBody>
                    <a:bodyPr/>
                    <a:p>
                      <a:pPr algn="r">
                        <a:lnSpc>
                          <a:spcPct val="100000"/>
                        </a:lnSpc>
                      </a:pPr>
                      <a:r>
                        <a:rPr b="0" lang="en-US" sz="3200" spc="-1" strike="noStrike">
                          <a:solidFill>
                            <a:srgbClr val="000000"/>
                          </a:solidFill>
                          <a:uFill>
                            <a:solidFill>
                              <a:srgbClr val="ffffff"/>
                            </a:solidFill>
                          </a:uFill>
                          <a:latin typeface="Courier New"/>
                        </a:rPr>
                        <a:t>1100 1100</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c>
                  <a:txBody>
                    <a:bodyPr/>
                    <a:p>
                      <a:pPr algn="r">
                        <a:lnSpc>
                          <a:spcPct val="100000"/>
                        </a:lnSpc>
                      </a:pPr>
                      <a:r>
                        <a:rPr b="0" lang="en-US" sz="3200" spc="-1" strike="noStrike">
                          <a:solidFill>
                            <a:srgbClr val="000000"/>
                          </a:solidFill>
                          <a:uFill>
                            <a:solidFill>
                              <a:srgbClr val="ffffff"/>
                            </a:solidFill>
                          </a:uFill>
                          <a:latin typeface="Courier New"/>
                        </a:rPr>
                        <a:t>0011 1100</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r>
              <a:tr h="581040">
                <a:tc>
                  <a:txBody>
                    <a:bodyPr/>
                    <a:p>
                      <a:pPr algn="r">
                        <a:lnSpc>
                          <a:spcPct val="100000"/>
                        </a:lnSpc>
                      </a:pPr>
                      <a:r>
                        <a:rPr b="0" lang="en-US" sz="3200" spc="-1" strike="noStrike">
                          <a:solidFill>
                            <a:srgbClr val="000000"/>
                          </a:solidFill>
                          <a:uFill>
                            <a:solidFill>
                              <a:srgbClr val="ffffff"/>
                            </a:solidFill>
                          </a:uFill>
                          <a:latin typeface="Courier New"/>
                        </a:rPr>
                        <a:t>1011 0100 </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a:p>
                      <a:pPr algn="r">
                        <a:lnSpc>
                          <a:spcPct val="100000"/>
                        </a:lnSpc>
                      </a:pPr>
                      <a:r>
                        <a:rPr b="0" lang="en-US" sz="3200" spc="-1" strike="noStrike">
                          <a:solidFill>
                            <a:srgbClr val="000000"/>
                          </a:solidFill>
                          <a:uFill>
                            <a:solidFill>
                              <a:srgbClr val="ffffff"/>
                            </a:solidFill>
                          </a:uFill>
                          <a:latin typeface="Courier New"/>
                        </a:rPr>
                        <a:t>1010 1010</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a:p>
                      <a:pPr algn="r">
                        <a:lnSpc>
                          <a:spcPct val="100000"/>
                        </a:lnSpc>
                      </a:pPr>
                      <a:r>
                        <a:rPr b="0" lang="en-US" sz="3200" spc="-1" strike="noStrike">
                          <a:solidFill>
                            <a:srgbClr val="000000"/>
                          </a:solidFill>
                          <a:uFill>
                            <a:solidFill>
                              <a:srgbClr val="ffffff"/>
                            </a:solidFill>
                          </a:uFill>
                          <a:latin typeface="Courier New"/>
                        </a:rPr>
                        <a:t>0001 1110</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r>
              <a:tr h="581040">
                <a:tc>
                  <a:txBody>
                    <a:bodyPr/>
                    <a:p>
                      <a:pPr algn="r">
                        <a:lnSpc>
                          <a:spcPct val="100000"/>
                        </a:lnSpc>
                      </a:pPr>
                      <a:r>
                        <a:rPr b="0" lang="en-US" sz="3200" spc="-1" strike="noStrike">
                          <a:solidFill>
                            <a:srgbClr val="000000"/>
                          </a:solidFill>
                          <a:uFill>
                            <a:solidFill>
                              <a:srgbClr val="ffffff"/>
                            </a:solidFill>
                          </a:uFill>
                          <a:latin typeface="Courier New"/>
                        </a:rPr>
                        <a:t>0x10</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c>
                  <a:txBody>
                    <a:bodyPr/>
                    <a:p>
                      <a:pPr algn="r">
                        <a:lnSpc>
                          <a:spcPct val="100000"/>
                        </a:lnSpc>
                      </a:pPr>
                      <a:r>
                        <a:rPr b="0" lang="en-US" sz="3200" spc="-1" strike="noStrike">
                          <a:solidFill>
                            <a:srgbClr val="000000"/>
                          </a:solidFill>
                          <a:uFill>
                            <a:solidFill>
                              <a:srgbClr val="ffffff"/>
                            </a:solidFill>
                          </a:uFill>
                          <a:latin typeface="Courier New"/>
                        </a:rPr>
                        <a:t>0x0A</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c>
                  <a:txBody>
                    <a:bodyPr/>
                    <a:p>
                      <a:pPr algn="r">
                        <a:lnSpc>
                          <a:spcPct val="100000"/>
                        </a:lnSpc>
                      </a:pPr>
                      <a:r>
                        <a:rPr b="0" lang="en-US" sz="3200" spc="-1" strike="noStrike">
                          <a:solidFill>
                            <a:srgbClr val="000000"/>
                          </a:solidFill>
                          <a:uFill>
                            <a:solidFill>
                              <a:srgbClr val="ffffff"/>
                            </a:solidFill>
                          </a:uFill>
                          <a:latin typeface="Courier New"/>
                        </a:rPr>
                        <a:t>0x1A</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r>
              <a:tr h="581040">
                <a:tc>
                  <a:txBody>
                    <a:bodyPr/>
                    <a:p>
                      <a:pPr algn="r">
                        <a:lnSpc>
                          <a:spcPct val="100000"/>
                        </a:lnSpc>
                      </a:pPr>
                      <a:r>
                        <a:rPr b="0" lang="en-US" sz="3200" spc="-1" strike="noStrike">
                          <a:solidFill>
                            <a:srgbClr val="000000"/>
                          </a:solidFill>
                          <a:uFill>
                            <a:solidFill>
                              <a:srgbClr val="ffffff"/>
                            </a:solidFill>
                          </a:uFill>
                          <a:latin typeface="Courier New"/>
                        </a:rPr>
                        <a:t>0x10</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a:p>
                      <a:pPr algn="r">
                        <a:lnSpc>
                          <a:spcPct val="100000"/>
                        </a:lnSpc>
                      </a:pPr>
                      <a:r>
                        <a:rPr b="0" lang="en-US" sz="3200" spc="-1" strike="noStrike">
                          <a:solidFill>
                            <a:srgbClr val="000000"/>
                          </a:solidFill>
                          <a:uFill>
                            <a:solidFill>
                              <a:srgbClr val="ffffff"/>
                            </a:solidFill>
                          </a:uFill>
                          <a:latin typeface="Courier New"/>
                        </a:rPr>
                        <a:t>0x32</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a:p>
                      <a:pPr algn="r">
                        <a:lnSpc>
                          <a:spcPct val="100000"/>
                        </a:lnSpc>
                      </a:pPr>
                      <a:r>
                        <a:rPr b="0" lang="en-US" sz="3200" spc="-1" strike="noStrike">
                          <a:solidFill>
                            <a:srgbClr val="000000"/>
                          </a:solidFill>
                          <a:uFill>
                            <a:solidFill>
                              <a:srgbClr val="ffffff"/>
                            </a:solidFill>
                          </a:uFill>
                          <a:latin typeface="Courier New"/>
                        </a:rPr>
                        <a:t>0x22</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r>
            </a:tbl>
          </a:graphicData>
        </a:graphic>
      </p:graphicFrame>
      <p:sp>
        <p:nvSpPr>
          <p:cNvPr id="506" name="TextShape 3"/>
          <p:cNvSpPr txBox="1"/>
          <p:nvPr/>
        </p:nvSpPr>
        <p:spPr>
          <a:xfrm>
            <a:off x="6553080" y="6356520"/>
            <a:ext cx="2133360" cy="364680"/>
          </a:xfrm>
          <a:prstGeom prst="rect">
            <a:avLst/>
          </a:prstGeom>
          <a:noFill/>
          <a:ln>
            <a:noFill/>
          </a:ln>
        </p:spPr>
        <p:txBody>
          <a:bodyPr anchor="ctr"/>
          <a:p>
            <a:pPr algn="r">
              <a:lnSpc>
                <a:spcPct val="100000"/>
              </a:lnSpc>
            </a:pPr>
            <a:fld id="{8BE9A284-DBFE-4CC8-B988-7FB4FCF41EB7}"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27" dur="indefinite" restart="never" nodeType="tmRoot">
          <p:childTnLst>
            <p:seq>
              <p:cTn id="228"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XORcise</a:t>
            </a:r>
            <a:endParaRPr b="0" lang="en-US" sz="4400" spc="-1" strike="noStrike">
              <a:solidFill>
                <a:srgbClr val="000000"/>
              </a:solidFill>
              <a:uFill>
                <a:solidFill>
                  <a:srgbClr val="ffffff"/>
                </a:solidFill>
              </a:uFill>
              <a:latin typeface="Calibri"/>
            </a:endParaRPr>
          </a:p>
        </p:txBody>
      </p:sp>
      <p:sp>
        <p:nvSpPr>
          <p:cNvPr id="508" name="TextShape 2"/>
          <p:cNvSpPr txBox="1"/>
          <p:nvPr/>
        </p:nvSpPr>
        <p:spPr>
          <a:xfrm>
            <a:off x="457200" y="1600200"/>
            <a:ext cx="8229240" cy="4525560"/>
          </a:xfrm>
          <a:prstGeom prst="rect">
            <a:avLst/>
          </a:prstGeom>
          <a:noFill/>
          <a:ln>
            <a:noFill/>
          </a:ln>
        </p:spPr>
        <p:txBody>
          <a:bodyPr/>
          <a:p>
            <a:pPr>
              <a:lnSpc>
                <a:spcPct val="100000"/>
              </a:lnSpc>
              <a:spcBef>
                <a:spcPts val="561"/>
              </a:spcBef>
            </a:pPr>
            <a:r>
              <a:rPr b="0" lang="en-US" sz="2800" spc="-1" strike="noStrike">
                <a:solidFill>
                  <a:srgbClr val="000000"/>
                </a:solidFill>
                <a:uFill>
                  <a:solidFill>
                    <a:srgbClr val="ffffff"/>
                  </a:solidFill>
                </a:uFill>
                <a:latin typeface="Courier New"/>
              </a:rPr>
              <a:t>$ chopshop -f xor.pcap “payloads ”</a:t>
            </a:r>
            <a:endParaRPr b="0" lang="en-US"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Add </a:t>
            </a:r>
            <a:r>
              <a:rPr b="0" lang="en-US" sz="2800" spc="-1" strike="noStrike">
                <a:solidFill>
                  <a:srgbClr val="000000"/>
                </a:solidFill>
                <a:uFill>
                  <a:solidFill>
                    <a:srgbClr val="ffffff"/>
                  </a:solidFill>
                </a:uFill>
                <a:latin typeface="Courier New"/>
              </a:rPr>
              <a:t>“-o 0x</a:t>
            </a:r>
            <a:r>
              <a:rPr b="0" i="1" lang="en-US" sz="2800" spc="-1" strike="noStrike">
                <a:solidFill>
                  <a:srgbClr val="000000"/>
                </a:solidFill>
                <a:uFill>
                  <a:solidFill>
                    <a:srgbClr val="ffffff"/>
                  </a:solidFill>
                </a:uFill>
                <a:latin typeface="Courier New"/>
              </a:rPr>
              <a:t>NN</a:t>
            </a:r>
            <a:r>
              <a:rPr b="0" lang="en-US" sz="2800" spc="-1" strike="noStrike">
                <a:solidFill>
                  <a:srgbClr val="000000"/>
                </a:solidFill>
                <a:uFill>
                  <a:solidFill>
                    <a:srgbClr val="ffffff"/>
                  </a:solidFill>
                </a:uFill>
                <a:latin typeface="Courier New"/>
              </a:rPr>
              <a:t>” </a:t>
            </a:r>
            <a:r>
              <a:rPr b="0" lang="en-US" sz="2800" spc="-1" strike="noStrike">
                <a:solidFill>
                  <a:srgbClr val="000000"/>
                </a:solidFill>
                <a:uFill>
                  <a:solidFill>
                    <a:srgbClr val="ffffff"/>
                  </a:solidFill>
                </a:uFill>
                <a:latin typeface="Calibri"/>
              </a:rPr>
              <a:t>to XOR contents</a:t>
            </a:r>
            <a:endParaRPr b="0" lang="en-US"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Can you guess the XOR key?</a:t>
            </a:r>
            <a:endParaRPr b="0" lang="en-US" sz="2800" spc="-1" strike="noStrike">
              <a:solidFill>
                <a:srgbClr val="000000"/>
              </a:solidFill>
              <a:uFill>
                <a:solidFill>
                  <a:srgbClr val="ffffff"/>
                </a:solidFill>
              </a:uFill>
              <a:latin typeface="Calibri"/>
            </a:endParaRPr>
          </a:p>
          <a:p>
            <a:endParaRPr b="0" lang="en-US" sz="2800" spc="-1" strike="noStrike">
              <a:solidFill>
                <a:srgbClr val="000000"/>
              </a:solidFill>
              <a:uFill>
                <a:solidFill>
                  <a:srgbClr val="ffffff"/>
                </a:solidFill>
              </a:uFill>
              <a:latin typeface="Calibri"/>
            </a:endParaRPr>
          </a:p>
        </p:txBody>
      </p:sp>
      <p:sp>
        <p:nvSpPr>
          <p:cNvPr id="509" name="TextShape 3"/>
          <p:cNvSpPr txBox="1"/>
          <p:nvPr/>
        </p:nvSpPr>
        <p:spPr>
          <a:xfrm>
            <a:off x="6553080" y="6356520"/>
            <a:ext cx="2133360" cy="364680"/>
          </a:xfrm>
          <a:prstGeom prst="rect">
            <a:avLst/>
          </a:prstGeom>
          <a:noFill/>
          <a:ln>
            <a:noFill/>
          </a:ln>
        </p:spPr>
        <p:txBody>
          <a:bodyPr anchor="ctr"/>
          <a:p>
            <a:pPr algn="r">
              <a:lnSpc>
                <a:spcPct val="100000"/>
              </a:lnSpc>
            </a:pPr>
            <a:fld id="{8F719793-CB27-4657-A626-56BDC4C39DFE}"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29" dur="indefinite" restart="never" nodeType="tmRoot">
          <p:childTnLst>
            <p:seq>
              <p:cTn id="230"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File Carving From HTTP</a:t>
            </a:r>
            <a:endParaRPr b="0" lang="en-US" sz="4400" spc="-1" strike="noStrike">
              <a:solidFill>
                <a:srgbClr val="000000"/>
              </a:solidFill>
              <a:uFill>
                <a:solidFill>
                  <a:srgbClr val="ffffff"/>
                </a:solidFill>
              </a:uFill>
              <a:latin typeface="Calibri"/>
            </a:endParaRPr>
          </a:p>
        </p:txBody>
      </p:sp>
      <p:sp>
        <p:nvSpPr>
          <p:cNvPr id="511"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Demo: Wireshark</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Exercise: chopshop “http_extractor”</a:t>
            </a:r>
            <a:endParaRPr b="0" lang="en-US" sz="3200" spc="-1" strike="noStrike">
              <a:solidFill>
                <a:srgbClr val="000000"/>
              </a:solidFill>
              <a:uFill>
                <a:solidFill>
                  <a:srgbClr val="ffffff"/>
                </a:solidFill>
              </a:uFill>
              <a:latin typeface="Calibri"/>
            </a:endParaRPr>
          </a:p>
        </p:txBody>
      </p:sp>
      <p:sp>
        <p:nvSpPr>
          <p:cNvPr id="512" name="TextShape 3"/>
          <p:cNvSpPr txBox="1"/>
          <p:nvPr/>
        </p:nvSpPr>
        <p:spPr>
          <a:xfrm>
            <a:off x="6553080" y="6356520"/>
            <a:ext cx="2133360" cy="364680"/>
          </a:xfrm>
          <a:prstGeom prst="rect">
            <a:avLst/>
          </a:prstGeom>
          <a:noFill/>
          <a:ln>
            <a:noFill/>
          </a:ln>
        </p:spPr>
        <p:txBody>
          <a:bodyPr anchor="ctr"/>
          <a:p>
            <a:pPr algn="r">
              <a:lnSpc>
                <a:spcPct val="100000"/>
              </a:lnSpc>
            </a:pPr>
            <a:fld id="{C2670779-2E2E-486A-97E5-0D4F136DEAA0}"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31" dur="indefinite" restart="never" nodeType="tmRoot">
          <p:childTnLst>
            <p:seq>
              <p:cTn id="232"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TextShape 1"/>
          <p:cNvSpPr txBox="1"/>
          <p:nvPr/>
        </p:nvSpPr>
        <p:spPr>
          <a:xfrm>
            <a:off x="724680" y="1606680"/>
            <a:ext cx="7772040" cy="773280"/>
          </a:xfrm>
          <a:prstGeom prst="rect">
            <a:avLst/>
          </a:prstGeom>
          <a:noFill/>
          <a:ln>
            <a:noFill/>
          </a:ln>
        </p:spPr>
        <p:txBody>
          <a:bodyPr/>
          <a:p>
            <a:pPr>
              <a:lnSpc>
                <a:spcPct val="100000"/>
              </a:lnSpc>
            </a:pPr>
            <a:r>
              <a:rPr b="1" lang="en-US" sz="4000" spc="-1" strike="noStrike" cap="all">
                <a:solidFill>
                  <a:srgbClr val="000000"/>
                </a:solidFill>
                <a:uFill>
                  <a:solidFill>
                    <a:srgbClr val="ffffff"/>
                  </a:solidFill>
                </a:uFill>
                <a:latin typeface="Calibri"/>
              </a:rPr>
              <a:t>Known Unknowns</a:t>
            </a:r>
            <a:endParaRPr b="0" lang="en-US" sz="4000" spc="-1" strike="noStrike">
              <a:solidFill>
                <a:srgbClr val="000000"/>
              </a:solidFill>
              <a:uFill>
                <a:solidFill>
                  <a:srgbClr val="ffffff"/>
                </a:solidFill>
              </a:uFill>
              <a:latin typeface="Calibri"/>
            </a:endParaRPr>
          </a:p>
        </p:txBody>
      </p:sp>
      <p:sp>
        <p:nvSpPr>
          <p:cNvPr id="514" name="TextShape 2"/>
          <p:cNvSpPr txBox="1"/>
          <p:nvPr/>
        </p:nvSpPr>
        <p:spPr>
          <a:xfrm>
            <a:off x="722160" y="2388600"/>
            <a:ext cx="7772040" cy="1499760"/>
          </a:xfrm>
          <a:prstGeom prst="rect">
            <a:avLst/>
          </a:prstGeom>
          <a:noFill/>
          <a:ln>
            <a:noFill/>
          </a:ln>
        </p:spPr>
        <p:txBody>
          <a:bodyPr/>
          <a:p>
            <a:pPr>
              <a:lnSpc>
                <a:spcPct val="100000"/>
              </a:lnSpc>
              <a:spcBef>
                <a:spcPts val="400"/>
              </a:spcBef>
            </a:pPr>
            <a:r>
              <a:rPr b="0" lang="en-US" sz="2000" spc="-1" strike="noStrike">
                <a:solidFill>
                  <a:srgbClr val="8b8b8b"/>
                </a:solidFill>
                <a:uFill>
                  <a:solidFill>
                    <a:srgbClr val="ffffff"/>
                  </a:solidFill>
                </a:uFill>
                <a:latin typeface="Calibri"/>
              </a:rPr>
              <a:t>Why Can’t Everyone Use HTTP?</a:t>
            </a:r>
            <a:endParaRPr b="0" lang="en-US" sz="2000" spc="-1" strike="noStrike">
              <a:solidFill>
                <a:srgbClr val="000000"/>
              </a:solidFill>
              <a:uFill>
                <a:solidFill>
                  <a:srgbClr val="ffffff"/>
                </a:solidFill>
              </a:uFill>
              <a:latin typeface="Calibri"/>
            </a:endParaRPr>
          </a:p>
        </p:txBody>
      </p:sp>
      <p:sp>
        <p:nvSpPr>
          <p:cNvPr id="515" name="TextShape 3"/>
          <p:cNvSpPr txBox="1"/>
          <p:nvPr/>
        </p:nvSpPr>
        <p:spPr>
          <a:xfrm>
            <a:off x="6553080" y="6356520"/>
            <a:ext cx="2133360" cy="364680"/>
          </a:xfrm>
          <a:prstGeom prst="rect">
            <a:avLst/>
          </a:prstGeom>
          <a:noFill/>
          <a:ln>
            <a:noFill/>
          </a:ln>
        </p:spPr>
        <p:txBody>
          <a:bodyPr anchor="ctr"/>
          <a:p>
            <a:pPr algn="r">
              <a:lnSpc>
                <a:spcPct val="100000"/>
              </a:lnSpc>
            </a:pPr>
            <a:fld id="{23113CF8-1263-4A36-885B-FE1CFB7142EB}"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33" dur="indefinite" restart="never" nodeType="tmRoot">
          <p:childTnLst>
            <p:seq>
              <p:cTn id="234"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Unknown Protocols</a:t>
            </a:r>
            <a:endParaRPr b="0" lang="en-US" sz="4400" spc="-1" strike="noStrike">
              <a:solidFill>
                <a:srgbClr val="000000"/>
              </a:solidFill>
              <a:uFill>
                <a:solidFill>
                  <a:srgbClr val="ffffff"/>
                </a:solidFill>
              </a:uFill>
              <a:latin typeface="Calibri"/>
            </a:endParaRPr>
          </a:p>
        </p:txBody>
      </p:sp>
      <p:sp>
        <p:nvSpPr>
          <p:cNvPr id="517"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You will encounter something unfamiliar</a:t>
            </a:r>
            <a:endParaRPr b="0" lang="en-US"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Frequently without client or server to test</a:t>
            </a:r>
            <a:endParaRPr b="0" lang="en-US" sz="28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Malware often uses custom protocols</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So do many proprietary programs</a:t>
            </a:r>
            <a:endParaRPr b="0" lang="en-US" sz="3200" spc="-1" strike="noStrike">
              <a:solidFill>
                <a:srgbClr val="000000"/>
              </a:solidFill>
              <a:uFill>
                <a:solidFill>
                  <a:srgbClr val="ffffff"/>
                </a:solidFill>
              </a:uFill>
              <a:latin typeface="Calibri"/>
            </a:endParaRPr>
          </a:p>
          <a:p>
            <a:pPr>
              <a:lnSpc>
                <a:spcPct val="100000"/>
              </a:lnSpc>
              <a:spcBef>
                <a:spcPts val="641"/>
              </a:spcBef>
            </a:pPr>
            <a:endParaRPr b="0" lang="en-US" sz="3200" spc="-1" strike="noStrike">
              <a:solidFill>
                <a:srgbClr val="000000"/>
              </a:solidFill>
              <a:uFill>
                <a:solidFill>
                  <a:srgbClr val="ffffff"/>
                </a:solidFill>
              </a:uFill>
              <a:latin typeface="Calibri"/>
            </a:endParaRPr>
          </a:p>
        </p:txBody>
      </p:sp>
      <p:sp>
        <p:nvSpPr>
          <p:cNvPr id="518" name="TextShape 3"/>
          <p:cNvSpPr txBox="1"/>
          <p:nvPr/>
        </p:nvSpPr>
        <p:spPr>
          <a:xfrm>
            <a:off x="6553080" y="6356520"/>
            <a:ext cx="2133360" cy="364680"/>
          </a:xfrm>
          <a:prstGeom prst="rect">
            <a:avLst/>
          </a:prstGeom>
          <a:noFill/>
          <a:ln>
            <a:noFill/>
          </a:ln>
        </p:spPr>
        <p:txBody>
          <a:bodyPr anchor="ctr"/>
          <a:p>
            <a:pPr algn="r">
              <a:lnSpc>
                <a:spcPct val="100000"/>
              </a:lnSpc>
            </a:pPr>
            <a:fld id="{85C72987-0A06-49EB-B46E-7A099B218BA2}"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35" dur="indefinite" restart="never" nodeType="tmRoot">
          <p:childTnLst>
            <p:seq>
              <p:cTn id="236"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Can You Identify It?</a:t>
            </a:r>
            <a:endParaRPr b="0" lang="en-US" sz="4400" spc="-1" strike="noStrike">
              <a:solidFill>
                <a:srgbClr val="000000"/>
              </a:solidFill>
              <a:uFill>
                <a:solidFill>
                  <a:srgbClr val="ffffff"/>
                </a:solidFill>
              </a:uFill>
              <a:latin typeface="Calibri"/>
            </a:endParaRPr>
          </a:p>
        </p:txBody>
      </p:sp>
      <p:sp>
        <p:nvSpPr>
          <p:cNvPr id="520"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Well-known port?</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Unusual port/protocol pairing?</a:t>
            </a:r>
            <a:endParaRPr b="0" lang="en-US"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This will break Wireshark</a:t>
            </a:r>
            <a:endParaRPr b="0" lang="en-US" sz="28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Constant or repeating values?</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Repeating structure or pattern?</a:t>
            </a:r>
            <a:endParaRPr b="0" lang="en-US"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Check beginning of packets</a:t>
            </a:r>
            <a:endParaRPr b="0" lang="en-US"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TLV is very common</a:t>
            </a:r>
            <a:endParaRPr b="0" lang="en-US"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http://en.wikipedia.org/wiki/Type-length-value</a:t>
            </a:r>
            <a:endParaRPr b="0" lang="en-US" sz="2800" spc="-1" strike="noStrike">
              <a:solidFill>
                <a:srgbClr val="000000"/>
              </a:solidFill>
              <a:uFill>
                <a:solidFill>
                  <a:srgbClr val="ffffff"/>
                </a:solidFill>
              </a:uFill>
              <a:latin typeface="Calibri"/>
            </a:endParaRPr>
          </a:p>
        </p:txBody>
      </p:sp>
      <p:sp>
        <p:nvSpPr>
          <p:cNvPr id="521" name="TextShape 3"/>
          <p:cNvSpPr txBox="1"/>
          <p:nvPr/>
        </p:nvSpPr>
        <p:spPr>
          <a:xfrm>
            <a:off x="6553080" y="6356520"/>
            <a:ext cx="2133360" cy="364680"/>
          </a:xfrm>
          <a:prstGeom prst="rect">
            <a:avLst/>
          </a:prstGeom>
          <a:noFill/>
          <a:ln>
            <a:noFill/>
          </a:ln>
        </p:spPr>
        <p:txBody>
          <a:bodyPr anchor="ctr"/>
          <a:p>
            <a:pPr algn="r">
              <a:lnSpc>
                <a:spcPct val="100000"/>
              </a:lnSpc>
            </a:pPr>
            <a:fld id="{720E922E-E7C2-4D0B-8F80-C96B80AFB97B}"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37" dur="indefinite" restart="never" nodeType="tmRoot">
          <p:childTnLst>
            <p:seq>
              <p:cTn id="238"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W</a:t>
            </a:r>
            <a:r>
              <a:rPr b="0" lang="en-US" sz="4400" spc="-1" strike="noStrike">
                <a:solidFill>
                  <a:srgbClr val="000000"/>
                </a:solidFill>
                <a:uFill>
                  <a:solidFill>
                    <a:srgbClr val="ffffff"/>
                  </a:solidFill>
                </a:uFill>
                <a:latin typeface="Calibri"/>
              </a:rPr>
              <a:t>h</a:t>
            </a:r>
            <a:r>
              <a:rPr b="0" lang="en-US" sz="4400" spc="-1" strike="noStrike">
                <a:solidFill>
                  <a:srgbClr val="000000"/>
                </a:solidFill>
                <a:uFill>
                  <a:solidFill>
                    <a:srgbClr val="ffffff"/>
                  </a:solidFill>
                </a:uFill>
                <a:latin typeface="Calibri"/>
              </a:rPr>
              <a:t>a</a:t>
            </a:r>
            <a:r>
              <a:rPr b="0" lang="en-US" sz="4400" spc="-1" strike="noStrike">
                <a:solidFill>
                  <a:srgbClr val="000000"/>
                </a:solidFill>
                <a:uFill>
                  <a:solidFill>
                    <a:srgbClr val="ffffff"/>
                  </a:solidFill>
                </a:uFill>
                <a:latin typeface="Calibri"/>
              </a:rPr>
              <a:t>t </a:t>
            </a:r>
            <a:r>
              <a:rPr b="0" lang="en-US" sz="4400" spc="-1" strike="noStrike">
                <a:solidFill>
                  <a:srgbClr val="000000"/>
                </a:solidFill>
                <a:uFill>
                  <a:solidFill>
                    <a:srgbClr val="ffffff"/>
                  </a:solidFill>
                </a:uFill>
                <a:latin typeface="Calibri"/>
              </a:rPr>
              <a:t>I</a:t>
            </a:r>
            <a:r>
              <a:rPr b="0" lang="en-US" sz="4400" spc="-1" strike="noStrike">
                <a:solidFill>
                  <a:srgbClr val="000000"/>
                </a:solidFill>
                <a:uFill>
                  <a:solidFill>
                    <a:srgbClr val="ffffff"/>
                  </a:solidFill>
                </a:uFill>
                <a:latin typeface="Calibri"/>
              </a:rPr>
              <a:t>s </a:t>
            </a:r>
            <a:r>
              <a:rPr b="0" lang="en-US" sz="4400" spc="-1" strike="noStrike">
                <a:solidFill>
                  <a:srgbClr val="000000"/>
                </a:solidFill>
                <a:uFill>
                  <a:solidFill>
                    <a:srgbClr val="ffffff"/>
                  </a:solidFill>
                </a:uFill>
                <a:latin typeface="Calibri"/>
              </a:rPr>
              <a:t>P</a:t>
            </a:r>
            <a:r>
              <a:rPr b="0" lang="en-US" sz="4400" spc="-1" strike="noStrike">
                <a:solidFill>
                  <a:srgbClr val="000000"/>
                </a:solidFill>
                <a:uFill>
                  <a:solidFill>
                    <a:srgbClr val="ffffff"/>
                  </a:solidFill>
                </a:uFill>
                <a:latin typeface="Calibri"/>
              </a:rPr>
              <a:t>C</a:t>
            </a:r>
            <a:r>
              <a:rPr b="0" lang="en-US" sz="4400" spc="-1" strike="noStrike">
                <a:solidFill>
                  <a:srgbClr val="000000"/>
                </a:solidFill>
                <a:uFill>
                  <a:solidFill>
                    <a:srgbClr val="ffffff"/>
                  </a:solidFill>
                </a:uFill>
                <a:latin typeface="Calibri"/>
              </a:rPr>
              <a:t>A</a:t>
            </a:r>
            <a:r>
              <a:rPr b="0" lang="en-US" sz="4400" spc="-1" strike="noStrike">
                <a:solidFill>
                  <a:srgbClr val="000000"/>
                </a:solidFill>
                <a:uFill>
                  <a:solidFill>
                    <a:srgbClr val="ffffff"/>
                  </a:solidFill>
                </a:uFill>
                <a:latin typeface="Calibri"/>
              </a:rPr>
              <a:t>P</a:t>
            </a:r>
            <a:r>
              <a:rPr b="0" lang="en-US" sz="4400" spc="-1" strike="noStrike">
                <a:solidFill>
                  <a:srgbClr val="000000"/>
                </a:solidFill>
                <a:uFill>
                  <a:solidFill>
                    <a:srgbClr val="ffffff"/>
                  </a:solidFill>
                </a:uFill>
                <a:latin typeface="Calibri"/>
              </a:rPr>
              <a:t>?</a:t>
            </a:r>
            <a:endParaRPr b="0" lang="en-US" sz="4400" spc="-1" strike="noStrike">
              <a:solidFill>
                <a:srgbClr val="000000"/>
              </a:solidFill>
              <a:uFill>
                <a:solidFill>
                  <a:srgbClr val="ffffff"/>
                </a:solidFill>
              </a:uFill>
              <a:latin typeface="Calibri"/>
            </a:endParaRPr>
          </a:p>
        </p:txBody>
      </p:sp>
      <p:sp>
        <p:nvSpPr>
          <p:cNvPr id="199"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PCAP == </a:t>
            </a:r>
            <a:r>
              <a:rPr b="1" lang="en-US" sz="3200" spc="-1" strike="noStrike">
                <a:solidFill>
                  <a:srgbClr val="000000"/>
                </a:solidFill>
                <a:uFill>
                  <a:solidFill>
                    <a:srgbClr val="ffffff"/>
                  </a:solidFill>
                </a:uFill>
                <a:latin typeface="Calibri"/>
              </a:rPr>
              <a:t>P</a:t>
            </a:r>
            <a:r>
              <a:rPr b="0" lang="en-US" sz="3200" spc="-1" strike="noStrike">
                <a:solidFill>
                  <a:srgbClr val="000000"/>
                </a:solidFill>
                <a:uFill>
                  <a:solidFill>
                    <a:srgbClr val="ffffff"/>
                  </a:solidFill>
                </a:uFill>
                <a:latin typeface="Calibri"/>
              </a:rPr>
              <a:t>acket </a:t>
            </a:r>
            <a:r>
              <a:rPr b="1" lang="en-US" sz="3200" spc="-1" strike="noStrike">
                <a:solidFill>
                  <a:srgbClr val="000000"/>
                </a:solidFill>
                <a:uFill>
                  <a:solidFill>
                    <a:srgbClr val="ffffff"/>
                  </a:solidFill>
                </a:uFill>
                <a:latin typeface="Calibri"/>
              </a:rPr>
              <a:t>Cap</a:t>
            </a:r>
            <a:r>
              <a:rPr b="0" lang="en-US" sz="3200" spc="-1" strike="noStrike">
                <a:solidFill>
                  <a:srgbClr val="000000"/>
                </a:solidFill>
                <a:uFill>
                  <a:solidFill>
                    <a:srgbClr val="ffffff"/>
                  </a:solidFill>
                </a:uFill>
                <a:latin typeface="Calibri"/>
              </a:rPr>
              <a:t>ture</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Complete record of network activity</a:t>
            </a:r>
            <a:endParaRPr b="0" lang="en-US"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Layers 2 – 7 </a:t>
            </a:r>
            <a:endParaRPr b="0" lang="en-US" sz="28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Most common format is </a:t>
            </a:r>
            <a:r>
              <a:rPr b="0" lang="en-US" sz="3200" spc="-1" strike="noStrike">
                <a:solidFill>
                  <a:srgbClr val="000000"/>
                </a:solidFill>
                <a:uFill>
                  <a:solidFill>
                    <a:srgbClr val="ffffff"/>
                  </a:solidFill>
                </a:uFill>
                <a:latin typeface="Courier New"/>
              </a:rPr>
              <a:t>libpcap</a:t>
            </a:r>
            <a:endParaRPr b="0" lang="en-US"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Open-source</a:t>
            </a:r>
            <a:endParaRPr b="0" lang="en-US"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Available on *nix and Windows</a:t>
            </a:r>
            <a:endParaRPr b="0" lang="en-US"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C library, bindings in many languages</a:t>
            </a:r>
            <a:endParaRPr b="0" lang="en-US"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Others proprietary formats not covered</a:t>
            </a:r>
            <a:endParaRPr b="0" lang="en-US" sz="2800" spc="-1" strike="noStrike">
              <a:solidFill>
                <a:srgbClr val="000000"/>
              </a:solidFill>
              <a:uFill>
                <a:solidFill>
                  <a:srgbClr val="ffffff"/>
                </a:solidFill>
              </a:uFill>
              <a:latin typeface="Calibri"/>
            </a:endParaRPr>
          </a:p>
          <a:p>
            <a:pPr>
              <a:lnSpc>
                <a:spcPct val="100000"/>
              </a:lnSpc>
              <a:spcBef>
                <a:spcPts val="641"/>
              </a:spcBef>
            </a:pPr>
            <a:endParaRPr b="0" lang="en-US" sz="2800" spc="-1" strike="noStrike">
              <a:solidFill>
                <a:srgbClr val="000000"/>
              </a:solidFill>
              <a:uFill>
                <a:solidFill>
                  <a:srgbClr val="ffffff"/>
                </a:solidFill>
              </a:uFill>
              <a:latin typeface="Calibri"/>
            </a:endParaRPr>
          </a:p>
          <a:p>
            <a:pPr>
              <a:lnSpc>
                <a:spcPct val="100000"/>
              </a:lnSpc>
              <a:spcBef>
                <a:spcPts val="641"/>
              </a:spcBef>
            </a:pPr>
            <a:endParaRPr b="0" lang="en-US" sz="2800" spc="-1" strike="noStrike">
              <a:solidFill>
                <a:srgbClr val="000000"/>
              </a:solidFill>
              <a:uFill>
                <a:solidFill>
                  <a:srgbClr val="ffffff"/>
                </a:solidFill>
              </a:uFill>
              <a:latin typeface="Calibri"/>
            </a:endParaRPr>
          </a:p>
          <a:p>
            <a:pPr>
              <a:lnSpc>
                <a:spcPct val="100000"/>
              </a:lnSpc>
              <a:spcBef>
                <a:spcPts val="641"/>
              </a:spcBef>
            </a:pPr>
            <a:endParaRPr b="0" lang="en-US" sz="2800" spc="-1" strike="noStrike">
              <a:solidFill>
                <a:srgbClr val="000000"/>
              </a:solidFill>
              <a:uFill>
                <a:solidFill>
                  <a:srgbClr val="ffffff"/>
                </a:solidFill>
              </a:uFill>
              <a:latin typeface="Calibri"/>
            </a:endParaRPr>
          </a:p>
        </p:txBody>
      </p:sp>
      <p:sp>
        <p:nvSpPr>
          <p:cNvPr id="200" name="TextShape 3"/>
          <p:cNvSpPr txBox="1"/>
          <p:nvPr/>
        </p:nvSpPr>
        <p:spPr>
          <a:xfrm>
            <a:off x="6553080" y="6356520"/>
            <a:ext cx="2133360" cy="364680"/>
          </a:xfrm>
          <a:prstGeom prst="rect">
            <a:avLst/>
          </a:prstGeom>
          <a:noFill/>
          <a:ln>
            <a:noFill/>
          </a:ln>
        </p:spPr>
        <p:txBody>
          <a:bodyPr anchor="ctr"/>
          <a:p>
            <a:pPr algn="r">
              <a:lnSpc>
                <a:spcPct val="100000"/>
              </a:lnSpc>
            </a:pPr>
            <a:fld id="{2D639E78-0E6D-4159-9C92-6A2E503EC380}"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You Can’t?</a:t>
            </a:r>
            <a:endParaRPr b="0" lang="en-US" sz="4400" spc="-1" strike="noStrike">
              <a:solidFill>
                <a:srgbClr val="000000"/>
              </a:solidFill>
              <a:uFill>
                <a:solidFill>
                  <a:srgbClr val="ffffff"/>
                </a:solidFill>
              </a:uFill>
              <a:latin typeface="Calibri"/>
            </a:endParaRPr>
          </a:p>
        </p:txBody>
      </p:sp>
      <p:sp>
        <p:nvSpPr>
          <p:cNvPr id="523"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Can you acquire a client or server?</a:t>
            </a:r>
            <a:endParaRPr b="0" lang="en-US"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May need to reverse it</a:t>
            </a:r>
            <a:endParaRPr b="0" lang="en-US" sz="28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Ask around</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Consider obfuscation and encryption</a:t>
            </a:r>
            <a:endParaRPr b="0" lang="en-US" sz="3200" spc="-1" strike="noStrike">
              <a:solidFill>
                <a:srgbClr val="000000"/>
              </a:solidFill>
              <a:uFill>
                <a:solidFill>
                  <a:srgbClr val="ffffff"/>
                </a:solidFill>
              </a:uFill>
              <a:latin typeface="Calibri"/>
            </a:endParaRPr>
          </a:p>
          <a:p>
            <a:pPr>
              <a:lnSpc>
                <a:spcPct val="100000"/>
              </a:lnSpc>
              <a:spcBef>
                <a:spcPts val="641"/>
              </a:spcBef>
            </a:pP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You may need to consider alternatives</a:t>
            </a:r>
            <a:endParaRPr b="0" lang="en-US"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Some things will always be a mystery</a:t>
            </a:r>
            <a:endParaRPr b="0" lang="en-US" sz="2800" spc="-1" strike="noStrike">
              <a:solidFill>
                <a:srgbClr val="000000"/>
              </a:solidFill>
              <a:uFill>
                <a:solidFill>
                  <a:srgbClr val="ffffff"/>
                </a:solidFill>
              </a:uFill>
              <a:latin typeface="Calibri"/>
            </a:endParaRPr>
          </a:p>
        </p:txBody>
      </p:sp>
      <p:sp>
        <p:nvSpPr>
          <p:cNvPr id="524" name="TextShape 3"/>
          <p:cNvSpPr txBox="1"/>
          <p:nvPr/>
        </p:nvSpPr>
        <p:spPr>
          <a:xfrm>
            <a:off x="6553080" y="6356520"/>
            <a:ext cx="2133360" cy="364680"/>
          </a:xfrm>
          <a:prstGeom prst="rect">
            <a:avLst/>
          </a:prstGeom>
          <a:noFill/>
          <a:ln>
            <a:noFill/>
          </a:ln>
        </p:spPr>
        <p:txBody>
          <a:bodyPr anchor="ctr"/>
          <a:p>
            <a:pPr algn="r">
              <a:lnSpc>
                <a:spcPct val="100000"/>
              </a:lnSpc>
            </a:pPr>
            <a:fld id="{5E9A48AA-6E8D-4D3E-B51C-866777580C9C}"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39" dur="indefinite" restart="never" nodeType="tmRoot">
          <p:childTnLst>
            <p:seq>
              <p:cTn id="240"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Endianness</a:t>
            </a:r>
            <a:endParaRPr b="0" lang="en-US" sz="4400" spc="-1" strike="noStrike">
              <a:solidFill>
                <a:srgbClr val="000000"/>
              </a:solidFill>
              <a:uFill>
                <a:solidFill>
                  <a:srgbClr val="ffffff"/>
                </a:solidFill>
              </a:uFill>
              <a:latin typeface="Calibri"/>
            </a:endParaRPr>
          </a:p>
        </p:txBody>
      </p:sp>
      <p:sp>
        <p:nvSpPr>
          <p:cNvPr id="526" name="TextShape 2"/>
          <p:cNvSpPr txBox="1"/>
          <p:nvPr/>
        </p:nvSpPr>
        <p:spPr>
          <a:xfrm>
            <a:off x="457200" y="2019600"/>
            <a:ext cx="8229240" cy="4525560"/>
          </a:xfrm>
          <a:prstGeom prst="rect">
            <a:avLst/>
          </a:prstGeom>
          <a:noFill/>
          <a:ln>
            <a:noFill/>
          </a:ln>
        </p:spPr>
        <p:txBody>
          <a:bodyPr>
            <a:normAutofit/>
          </a:bodyPr>
          <a:p>
            <a:pPr>
              <a:lnSpc>
                <a:spcPct val="100000"/>
              </a:lnSpc>
              <a:spcBef>
                <a:spcPts val="641"/>
              </a:spcBef>
            </a:pPr>
            <a:endParaRPr b="0" lang="en-US" sz="3200" spc="-1" strike="noStrike">
              <a:solidFill>
                <a:srgbClr val="000000"/>
              </a:solidFill>
              <a:uFill>
                <a:solidFill>
                  <a:srgbClr val="ffffff"/>
                </a:solidFill>
              </a:uFill>
              <a:latin typeface="Calibri"/>
            </a:endParaRPr>
          </a:p>
          <a:p>
            <a:pPr>
              <a:lnSpc>
                <a:spcPct val="100000"/>
              </a:lnSpc>
              <a:spcBef>
                <a:spcPts val="641"/>
              </a:spcBef>
            </a:pPr>
            <a:endParaRPr b="0" lang="en-US" sz="3200" spc="-1" strike="noStrike">
              <a:solidFill>
                <a:srgbClr val="000000"/>
              </a:solidFill>
              <a:uFill>
                <a:solidFill>
                  <a:srgbClr val="ffffff"/>
                </a:solidFill>
              </a:uFill>
              <a:latin typeface="Calibri"/>
            </a:endParaRPr>
          </a:p>
          <a:p>
            <a:pPr>
              <a:lnSpc>
                <a:spcPct val="100000"/>
              </a:lnSpc>
              <a:spcBef>
                <a:spcPts val="641"/>
              </a:spcBef>
            </a:pPr>
            <a:endParaRPr b="0" lang="en-US" sz="3200" spc="-1" strike="noStrike">
              <a:solidFill>
                <a:srgbClr val="000000"/>
              </a:solidFill>
              <a:uFill>
                <a:solidFill>
                  <a:srgbClr val="ffffff"/>
                </a:solidFill>
              </a:uFill>
              <a:latin typeface="Calibri"/>
            </a:endParaRPr>
          </a:p>
          <a:p>
            <a:pPr>
              <a:lnSpc>
                <a:spcPct val="100000"/>
              </a:lnSpc>
              <a:spcBef>
                <a:spcPts val="641"/>
              </a:spcBef>
            </a:pPr>
            <a:endParaRPr b="0" lang="en-US" sz="3200" spc="-1" strike="noStrike">
              <a:solidFill>
                <a:srgbClr val="000000"/>
              </a:solidFill>
              <a:uFill>
                <a:solidFill>
                  <a:srgbClr val="ffffff"/>
                </a:solidFill>
              </a:uFill>
              <a:latin typeface="Calibri"/>
            </a:endParaRPr>
          </a:p>
          <a:p>
            <a:pPr>
              <a:lnSpc>
                <a:spcPct val="100000"/>
              </a:lnSpc>
              <a:spcBef>
                <a:spcPts val="641"/>
              </a:spcBef>
            </a:pP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a:t>
            </a:r>
            <a:r>
              <a:rPr b="0" lang="en-US" sz="3200" spc="-1" strike="noStrike">
                <a:solidFill>
                  <a:srgbClr val="000000"/>
                </a:solidFill>
                <a:uFill>
                  <a:solidFill>
                    <a:srgbClr val="ffffff"/>
                  </a:solidFill>
                </a:uFill>
                <a:latin typeface="Calibri"/>
              </a:rPr>
              <a:t>network order” is big endian</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x86 is little endian</a:t>
            </a:r>
            <a:endParaRPr b="0" lang="en-US" sz="3200" spc="-1" strike="noStrike">
              <a:solidFill>
                <a:srgbClr val="000000"/>
              </a:solidFill>
              <a:uFill>
                <a:solidFill>
                  <a:srgbClr val="ffffff"/>
                </a:solidFill>
              </a:uFill>
              <a:latin typeface="Calibri"/>
            </a:endParaRPr>
          </a:p>
        </p:txBody>
      </p:sp>
      <p:graphicFrame>
        <p:nvGraphicFramePr>
          <p:cNvPr id="527" name="Table 3"/>
          <p:cNvGraphicFramePr/>
          <p:nvPr/>
        </p:nvGraphicFramePr>
        <p:xfrm>
          <a:off x="457200" y="1751760"/>
          <a:ext cx="8229240" cy="1854000"/>
        </p:xfrm>
        <a:graphic>
          <a:graphicData uri="http://schemas.openxmlformats.org/drawingml/2006/table">
            <a:tbl>
              <a:tblPr/>
              <a:tblGrid>
                <a:gridCol w="2743200"/>
                <a:gridCol w="2743200"/>
                <a:gridCol w="2743200"/>
              </a:tblGrid>
              <a:tr h="498960">
                <a:tc>
                  <a:txBody>
                    <a:bodyPr/>
                    <a:p>
                      <a:pPr algn="ctr">
                        <a:lnSpc>
                          <a:spcPct val="100000"/>
                        </a:lnSpc>
                      </a:pPr>
                      <a:r>
                        <a:rPr b="1" lang="en-US" sz="3200" spc="-1" strike="noStrike">
                          <a:solidFill>
                            <a:srgbClr val="ffffff"/>
                          </a:solidFill>
                          <a:uFill>
                            <a:solidFill>
                              <a:srgbClr val="ffffff"/>
                            </a:solidFill>
                          </a:uFill>
                          <a:latin typeface="Calibri"/>
                        </a:rPr>
                        <a:t>Hexadecimal</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c0504d"/>
                    </a:solidFill>
                  </a:tcPr>
                </a:tc>
                <a:tc>
                  <a:txBody>
                    <a:bodyPr/>
                    <a:p>
                      <a:pPr algn="ctr">
                        <a:lnSpc>
                          <a:spcPct val="100000"/>
                        </a:lnSpc>
                      </a:pPr>
                      <a:r>
                        <a:rPr b="1" lang="en-US" sz="3200" spc="-1" strike="noStrike">
                          <a:solidFill>
                            <a:srgbClr val="ffffff"/>
                          </a:solidFill>
                          <a:uFill>
                            <a:solidFill>
                              <a:srgbClr val="ffffff"/>
                            </a:solidFill>
                          </a:uFill>
                          <a:latin typeface="Calibri"/>
                        </a:rPr>
                        <a:t>Little Endian</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c0504d"/>
                    </a:solidFill>
                  </a:tcPr>
                </a:tc>
                <a:tc>
                  <a:txBody>
                    <a:bodyPr/>
                    <a:p>
                      <a:pPr algn="ctr">
                        <a:lnSpc>
                          <a:spcPct val="100000"/>
                        </a:lnSpc>
                      </a:pPr>
                      <a:r>
                        <a:rPr b="1" lang="en-US" sz="3200" spc="-1" strike="noStrike">
                          <a:solidFill>
                            <a:srgbClr val="ffffff"/>
                          </a:solidFill>
                          <a:uFill>
                            <a:solidFill>
                              <a:srgbClr val="ffffff"/>
                            </a:solidFill>
                          </a:uFill>
                          <a:latin typeface="Calibri"/>
                        </a:rPr>
                        <a:t>Big Endian</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c0504d"/>
                    </a:solidFill>
                  </a:tcPr>
                </a:tc>
              </a:tr>
              <a:tr h="581040">
                <a:tc>
                  <a:txBody>
                    <a:bodyPr/>
                    <a:p>
                      <a:pPr algn="r">
                        <a:lnSpc>
                          <a:spcPct val="100000"/>
                        </a:lnSpc>
                      </a:pPr>
                      <a:r>
                        <a:rPr b="0" lang="en-US" sz="3200" spc="-1" strike="noStrike">
                          <a:solidFill>
                            <a:srgbClr val="000000"/>
                          </a:solidFill>
                          <a:uFill>
                            <a:solidFill>
                              <a:srgbClr val="ffffff"/>
                            </a:solidFill>
                          </a:uFill>
                          <a:latin typeface="Courier New"/>
                        </a:rPr>
                        <a:t>10</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a:p>
                      <a:pPr algn="r">
                        <a:lnSpc>
                          <a:spcPct val="100000"/>
                        </a:lnSpc>
                      </a:pPr>
                      <a:r>
                        <a:rPr b="0" lang="en-US" sz="3200" spc="-1" strike="noStrike">
                          <a:solidFill>
                            <a:srgbClr val="000000"/>
                          </a:solidFill>
                          <a:uFill>
                            <a:solidFill>
                              <a:srgbClr val="ffffff"/>
                            </a:solidFill>
                          </a:uFill>
                          <a:latin typeface="Courier New"/>
                        </a:rPr>
                        <a:t>1000</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a:p>
                      <a:pPr algn="r">
                        <a:lnSpc>
                          <a:spcPct val="100000"/>
                        </a:lnSpc>
                      </a:pPr>
                      <a:r>
                        <a:rPr b="0" lang="en-US" sz="3200" spc="-1" strike="noStrike">
                          <a:solidFill>
                            <a:srgbClr val="000000"/>
                          </a:solidFill>
                          <a:uFill>
                            <a:solidFill>
                              <a:srgbClr val="ffffff"/>
                            </a:solidFill>
                          </a:uFill>
                          <a:latin typeface="Courier New"/>
                        </a:rPr>
                        <a:t>0010</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r>
              <a:tr h="581040">
                <a:tc>
                  <a:txBody>
                    <a:bodyPr/>
                    <a:p>
                      <a:pPr algn="r">
                        <a:lnSpc>
                          <a:spcPct val="100000"/>
                        </a:lnSpc>
                      </a:pPr>
                      <a:r>
                        <a:rPr b="0" lang="en-US" sz="3200" spc="-1" strike="noStrike">
                          <a:solidFill>
                            <a:srgbClr val="000000"/>
                          </a:solidFill>
                          <a:uFill>
                            <a:solidFill>
                              <a:srgbClr val="ffffff"/>
                            </a:solidFill>
                          </a:uFill>
                          <a:latin typeface="Courier New"/>
                        </a:rPr>
                        <a:t>432</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c>
                  <a:txBody>
                    <a:bodyPr/>
                    <a:p>
                      <a:pPr algn="r">
                        <a:lnSpc>
                          <a:spcPct val="100000"/>
                        </a:lnSpc>
                      </a:pPr>
                      <a:r>
                        <a:rPr b="0" lang="en-US" sz="3200" spc="-1" strike="noStrike">
                          <a:solidFill>
                            <a:srgbClr val="000000"/>
                          </a:solidFill>
                          <a:uFill>
                            <a:solidFill>
                              <a:srgbClr val="ffffff"/>
                            </a:solidFill>
                          </a:uFill>
                          <a:latin typeface="Courier New"/>
                        </a:rPr>
                        <a:t>3204</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c>
                  <a:txBody>
                    <a:bodyPr/>
                    <a:p>
                      <a:pPr algn="r">
                        <a:lnSpc>
                          <a:spcPct val="100000"/>
                        </a:lnSpc>
                      </a:pPr>
                      <a:r>
                        <a:rPr b="0" lang="en-US" sz="3200" spc="-1" strike="noStrike">
                          <a:solidFill>
                            <a:srgbClr val="000000"/>
                          </a:solidFill>
                          <a:uFill>
                            <a:solidFill>
                              <a:srgbClr val="ffffff"/>
                            </a:solidFill>
                          </a:uFill>
                          <a:latin typeface="Courier New"/>
                        </a:rPr>
                        <a:t>0432</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r>
              <a:tr h="581040">
                <a:tc>
                  <a:txBody>
                    <a:bodyPr/>
                    <a:p>
                      <a:pPr algn="r">
                        <a:lnSpc>
                          <a:spcPct val="100000"/>
                        </a:lnSpc>
                      </a:pPr>
                      <a:r>
                        <a:rPr b="0" lang="en-US" sz="3200" spc="-1" strike="noStrike">
                          <a:solidFill>
                            <a:srgbClr val="000000"/>
                          </a:solidFill>
                          <a:uFill>
                            <a:solidFill>
                              <a:srgbClr val="ffffff"/>
                            </a:solidFill>
                          </a:uFill>
                          <a:latin typeface="Courier New"/>
                        </a:rPr>
                        <a:t>5555</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a:p>
                      <a:pPr algn="r">
                        <a:lnSpc>
                          <a:spcPct val="100000"/>
                        </a:lnSpc>
                      </a:pPr>
                      <a:r>
                        <a:rPr b="0" lang="en-US" sz="3200" spc="-1" strike="noStrike">
                          <a:solidFill>
                            <a:srgbClr val="000000"/>
                          </a:solidFill>
                          <a:uFill>
                            <a:solidFill>
                              <a:srgbClr val="ffffff"/>
                            </a:solidFill>
                          </a:uFill>
                          <a:latin typeface="Courier New"/>
                        </a:rPr>
                        <a:t>5555</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a:p>
                      <a:pPr algn="r">
                        <a:lnSpc>
                          <a:spcPct val="100000"/>
                        </a:lnSpc>
                      </a:pPr>
                      <a:r>
                        <a:rPr b="0" lang="en-US" sz="3200" spc="-1" strike="noStrike">
                          <a:solidFill>
                            <a:srgbClr val="000000"/>
                          </a:solidFill>
                          <a:uFill>
                            <a:solidFill>
                              <a:srgbClr val="ffffff"/>
                            </a:solidFill>
                          </a:uFill>
                          <a:latin typeface="Courier New"/>
                        </a:rPr>
                        <a:t>5555</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r>
              <a:tr h="581040">
                <a:tc>
                  <a:txBody>
                    <a:bodyPr/>
                    <a:p>
                      <a:pPr algn="r">
                        <a:lnSpc>
                          <a:spcPct val="100000"/>
                        </a:lnSpc>
                      </a:pPr>
                      <a:r>
                        <a:rPr b="0" lang="en-US" sz="3200" spc="-1" strike="noStrike">
                          <a:solidFill>
                            <a:srgbClr val="000000"/>
                          </a:solidFill>
                          <a:uFill>
                            <a:solidFill>
                              <a:srgbClr val="ffffff"/>
                            </a:solidFill>
                          </a:uFill>
                          <a:latin typeface="Courier New"/>
                        </a:rPr>
                        <a:t>5432</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c>
                  <a:txBody>
                    <a:bodyPr/>
                    <a:p>
                      <a:pPr algn="r">
                        <a:lnSpc>
                          <a:spcPct val="100000"/>
                        </a:lnSpc>
                      </a:pPr>
                      <a:r>
                        <a:rPr b="0" lang="en-US" sz="3200" spc="-1" strike="noStrike">
                          <a:solidFill>
                            <a:srgbClr val="000000"/>
                          </a:solidFill>
                          <a:uFill>
                            <a:solidFill>
                              <a:srgbClr val="ffffff"/>
                            </a:solidFill>
                          </a:uFill>
                          <a:latin typeface="Courier New"/>
                        </a:rPr>
                        <a:t>3254</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c>
                  <a:txBody>
                    <a:bodyPr/>
                    <a:p>
                      <a:pPr algn="r">
                        <a:lnSpc>
                          <a:spcPct val="100000"/>
                        </a:lnSpc>
                      </a:pPr>
                      <a:r>
                        <a:rPr b="0" lang="en-US" sz="3200" spc="-1" strike="noStrike">
                          <a:solidFill>
                            <a:srgbClr val="000000"/>
                          </a:solidFill>
                          <a:uFill>
                            <a:solidFill>
                              <a:srgbClr val="ffffff"/>
                            </a:solidFill>
                          </a:uFill>
                          <a:latin typeface="Courier New"/>
                        </a:rPr>
                        <a:t>5432</a:t>
                      </a:r>
                      <a:endParaRPr b="0" lang="en-US" sz="32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r>
            </a:tbl>
          </a:graphicData>
        </a:graphic>
      </p:graphicFrame>
      <p:sp>
        <p:nvSpPr>
          <p:cNvPr id="528" name="TextShape 4"/>
          <p:cNvSpPr txBox="1"/>
          <p:nvPr/>
        </p:nvSpPr>
        <p:spPr>
          <a:xfrm>
            <a:off x="6553080" y="6356520"/>
            <a:ext cx="2133360" cy="364680"/>
          </a:xfrm>
          <a:prstGeom prst="rect">
            <a:avLst/>
          </a:prstGeom>
          <a:noFill/>
          <a:ln>
            <a:noFill/>
          </a:ln>
        </p:spPr>
        <p:txBody>
          <a:bodyPr anchor="ctr"/>
          <a:p>
            <a:pPr algn="r">
              <a:lnSpc>
                <a:spcPct val="100000"/>
              </a:lnSpc>
            </a:pPr>
            <a:fld id="{2DDCF0A8-22EC-4C63-B15F-8737D002E560}"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41" dur="indefinite" restart="never" nodeType="tmRoot">
          <p:childTnLst>
            <p:seq>
              <p:cTn id="242"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Warmup Exercise</a:t>
            </a:r>
            <a:endParaRPr b="0" lang="en-US" sz="4400" spc="-1" strike="noStrike">
              <a:solidFill>
                <a:srgbClr val="000000"/>
              </a:solidFill>
              <a:uFill>
                <a:solidFill>
                  <a:srgbClr val="ffffff"/>
                </a:solidFill>
              </a:uFill>
              <a:latin typeface="Calibri"/>
            </a:endParaRPr>
          </a:p>
        </p:txBody>
      </p:sp>
      <p:sp>
        <p:nvSpPr>
          <p:cNvPr id="530" name="TextShape 2"/>
          <p:cNvSpPr txBox="1"/>
          <p:nvPr/>
        </p:nvSpPr>
        <p:spPr>
          <a:xfrm>
            <a:off x="457200" y="1600200"/>
            <a:ext cx="8229240" cy="4525560"/>
          </a:xfrm>
          <a:prstGeom prst="rect">
            <a:avLst/>
          </a:prstGeom>
          <a:noFill/>
          <a:ln>
            <a:noFill/>
          </a:ln>
        </p:spPr>
        <p:txBody>
          <a:bodyPr/>
          <a:p>
            <a:pPr marL="514440" indent="-514080">
              <a:lnSpc>
                <a:spcPct val="100000"/>
              </a:lnSpc>
              <a:spcBef>
                <a:spcPts val="641"/>
              </a:spcBef>
              <a:buClr>
                <a:srgbClr val="000000"/>
              </a:buClr>
              <a:buFont typeface="Calibri"/>
              <a:buAutoNum type="arabicPeriod"/>
            </a:pPr>
            <a:r>
              <a:rPr b="0" lang="en-US" sz="3200" spc="-1" strike="noStrike">
                <a:solidFill>
                  <a:srgbClr val="000000"/>
                </a:solidFill>
                <a:uFill>
                  <a:solidFill>
                    <a:srgbClr val="ffffff"/>
                  </a:solidFill>
                </a:uFill>
                <a:latin typeface="Calibri"/>
              </a:rPr>
              <a:t>Use tcpdump, chopshop, or Wireshark to identify the “unknown” flows in:</a:t>
            </a:r>
            <a:endParaRPr b="0" lang="en-US" sz="3200" spc="-1" strike="noStrike">
              <a:solidFill>
                <a:srgbClr val="000000"/>
              </a:solidFill>
              <a:uFill>
                <a:solidFill>
                  <a:srgbClr val="ffffff"/>
                </a:solidFill>
              </a:uFill>
              <a:latin typeface="Calibri"/>
            </a:endParaRPr>
          </a:p>
          <a:p>
            <a:pPr lvl="1" marL="914400" indent="-514080">
              <a:lnSpc>
                <a:spcPct val="100000"/>
              </a:lnSpc>
              <a:spcBef>
                <a:spcPts val="561"/>
              </a:spcBef>
              <a:buClr>
                <a:srgbClr val="000000"/>
              </a:buClr>
              <a:buFont typeface="Calibri"/>
              <a:buAutoNum type="arabicPeriod"/>
            </a:pPr>
            <a:r>
              <a:rPr b="0" lang="en-US" sz="2800" spc="-1" strike="noStrike">
                <a:solidFill>
                  <a:srgbClr val="000000"/>
                </a:solidFill>
                <a:uFill>
                  <a:solidFill>
                    <a:srgbClr val="ffffff"/>
                  </a:solidFill>
                </a:uFill>
                <a:latin typeface="Courier New"/>
              </a:rPr>
              <a:t>unknown-1.pcap</a:t>
            </a:r>
            <a:endParaRPr b="0" lang="en-US" sz="2800" spc="-1" strike="noStrike">
              <a:solidFill>
                <a:srgbClr val="000000"/>
              </a:solidFill>
              <a:uFill>
                <a:solidFill>
                  <a:srgbClr val="ffffff"/>
                </a:solidFill>
              </a:uFill>
              <a:latin typeface="Calibri"/>
            </a:endParaRPr>
          </a:p>
          <a:p>
            <a:pPr lvl="1" marL="914400" indent="-514080">
              <a:lnSpc>
                <a:spcPct val="100000"/>
              </a:lnSpc>
              <a:spcBef>
                <a:spcPts val="561"/>
              </a:spcBef>
              <a:buClr>
                <a:srgbClr val="000000"/>
              </a:buClr>
              <a:buFont typeface="Calibri"/>
              <a:buAutoNum type="arabicPeriod"/>
            </a:pPr>
            <a:r>
              <a:rPr b="0" lang="en-US" sz="2800" spc="-1" strike="noStrike">
                <a:solidFill>
                  <a:srgbClr val="000000"/>
                </a:solidFill>
                <a:uFill>
                  <a:solidFill>
                    <a:srgbClr val="ffffff"/>
                  </a:solidFill>
                </a:uFill>
                <a:latin typeface="Courier New"/>
              </a:rPr>
              <a:t>unknown-2.pcap</a:t>
            </a:r>
            <a:endParaRPr b="0" lang="en-US" sz="2800" spc="-1" strike="noStrike">
              <a:solidFill>
                <a:srgbClr val="000000"/>
              </a:solidFill>
              <a:uFill>
                <a:solidFill>
                  <a:srgbClr val="ffffff"/>
                </a:solidFill>
              </a:uFill>
              <a:latin typeface="Calibri"/>
            </a:endParaRPr>
          </a:p>
          <a:p>
            <a:pPr lvl="1" marL="914400" indent="-514080">
              <a:lnSpc>
                <a:spcPct val="100000"/>
              </a:lnSpc>
              <a:spcBef>
                <a:spcPts val="561"/>
              </a:spcBef>
              <a:buClr>
                <a:srgbClr val="000000"/>
              </a:buClr>
              <a:buFont typeface="Calibri"/>
              <a:buAutoNum type="arabicPeriod"/>
            </a:pPr>
            <a:r>
              <a:rPr b="0" lang="en-US" sz="2800" spc="-1" strike="noStrike">
                <a:solidFill>
                  <a:srgbClr val="000000"/>
                </a:solidFill>
                <a:uFill>
                  <a:solidFill>
                    <a:srgbClr val="ffffff"/>
                  </a:solidFill>
                </a:uFill>
                <a:latin typeface="Courier New"/>
              </a:rPr>
              <a:t>unknown-3.pcap</a:t>
            </a:r>
            <a:endParaRPr b="0" lang="en-US" sz="2800" spc="-1" strike="noStrike">
              <a:solidFill>
                <a:srgbClr val="000000"/>
              </a:solidFill>
              <a:uFill>
                <a:solidFill>
                  <a:srgbClr val="ffffff"/>
                </a:solidFill>
              </a:uFill>
              <a:latin typeface="Calibri"/>
            </a:endParaRPr>
          </a:p>
          <a:p>
            <a:pPr marL="514440" indent="-514080">
              <a:lnSpc>
                <a:spcPct val="100000"/>
              </a:lnSpc>
              <a:spcBef>
                <a:spcPts val="641"/>
              </a:spcBef>
              <a:buClr>
                <a:srgbClr val="000000"/>
              </a:buClr>
              <a:buFont typeface="Calibri"/>
              <a:buAutoNum type="arabicPeriod"/>
            </a:pPr>
            <a:r>
              <a:rPr b="0" lang="en-US" sz="3200" spc="-1" strike="noStrike">
                <a:solidFill>
                  <a:srgbClr val="000000"/>
                </a:solidFill>
                <a:uFill>
                  <a:solidFill>
                    <a:srgbClr val="ffffff"/>
                  </a:solidFill>
                </a:uFill>
                <a:latin typeface="Calibri"/>
              </a:rPr>
              <a:t>Can you identify the traffic?</a:t>
            </a:r>
            <a:endParaRPr b="0" lang="en-US" sz="3200" spc="-1" strike="noStrike">
              <a:solidFill>
                <a:srgbClr val="000000"/>
              </a:solidFill>
              <a:uFill>
                <a:solidFill>
                  <a:srgbClr val="ffffff"/>
                </a:solidFill>
              </a:uFill>
              <a:latin typeface="Calibri"/>
            </a:endParaRPr>
          </a:p>
          <a:p>
            <a:pPr marL="514440" indent="-514080">
              <a:lnSpc>
                <a:spcPct val="100000"/>
              </a:lnSpc>
              <a:spcBef>
                <a:spcPts val="641"/>
              </a:spcBef>
              <a:buClr>
                <a:srgbClr val="000000"/>
              </a:buClr>
              <a:buFont typeface="Calibri"/>
              <a:buAutoNum type="arabicPeriod"/>
            </a:pPr>
            <a:r>
              <a:rPr b="0" lang="en-US" sz="3200" spc="-1" strike="noStrike">
                <a:solidFill>
                  <a:srgbClr val="000000"/>
                </a:solidFill>
                <a:uFill>
                  <a:solidFill>
                    <a:srgbClr val="ffffff"/>
                  </a:solidFill>
                </a:uFill>
                <a:latin typeface="Calibri"/>
              </a:rPr>
              <a:t>Can you decode it?  How?</a:t>
            </a:r>
            <a:endParaRPr b="0" lang="en-US" sz="3200" spc="-1" strike="noStrike">
              <a:solidFill>
                <a:srgbClr val="000000"/>
              </a:solidFill>
              <a:uFill>
                <a:solidFill>
                  <a:srgbClr val="ffffff"/>
                </a:solidFill>
              </a:uFill>
              <a:latin typeface="Calibri"/>
            </a:endParaRPr>
          </a:p>
        </p:txBody>
      </p:sp>
      <p:sp>
        <p:nvSpPr>
          <p:cNvPr id="531" name="TextShape 3"/>
          <p:cNvSpPr txBox="1"/>
          <p:nvPr/>
        </p:nvSpPr>
        <p:spPr>
          <a:xfrm>
            <a:off x="6553080" y="6356520"/>
            <a:ext cx="2133360" cy="364680"/>
          </a:xfrm>
          <a:prstGeom prst="rect">
            <a:avLst/>
          </a:prstGeom>
          <a:noFill/>
          <a:ln>
            <a:noFill/>
          </a:ln>
        </p:spPr>
        <p:txBody>
          <a:bodyPr anchor="ctr"/>
          <a:p>
            <a:pPr algn="r">
              <a:lnSpc>
                <a:spcPct val="100000"/>
              </a:lnSpc>
            </a:pPr>
            <a:fld id="{4EA83A13-D5F5-4CE8-A040-91124EE96C70}"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43" dur="indefinite" restart="never" nodeType="tmRoot">
          <p:childTnLst>
            <p:seq>
              <p:cTn id="244" nodeType="mainSeq"/>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TextShape 1"/>
          <p:cNvSpPr txBox="1"/>
          <p:nvPr/>
        </p:nvSpPr>
        <p:spPr>
          <a:xfrm>
            <a:off x="724680" y="1606680"/>
            <a:ext cx="7772040" cy="773280"/>
          </a:xfrm>
          <a:prstGeom prst="rect">
            <a:avLst/>
          </a:prstGeom>
          <a:noFill/>
          <a:ln>
            <a:noFill/>
          </a:ln>
        </p:spPr>
        <p:txBody>
          <a:bodyPr/>
          <a:p>
            <a:pPr>
              <a:lnSpc>
                <a:spcPct val="100000"/>
              </a:lnSpc>
            </a:pPr>
            <a:r>
              <a:rPr b="1" lang="en-US" sz="4000" spc="-1" strike="noStrike" cap="all">
                <a:solidFill>
                  <a:srgbClr val="000000"/>
                </a:solidFill>
                <a:uFill>
                  <a:solidFill>
                    <a:srgbClr val="ffffff"/>
                  </a:solidFill>
                </a:uFill>
                <a:latin typeface="Calibri"/>
              </a:rPr>
              <a:t>DNS</a:t>
            </a:r>
            <a:endParaRPr b="0" lang="en-US" sz="4000" spc="-1" strike="noStrike">
              <a:solidFill>
                <a:srgbClr val="000000"/>
              </a:solidFill>
              <a:uFill>
                <a:solidFill>
                  <a:srgbClr val="ffffff"/>
                </a:solidFill>
              </a:uFill>
              <a:latin typeface="Calibri"/>
            </a:endParaRPr>
          </a:p>
        </p:txBody>
      </p:sp>
      <p:sp>
        <p:nvSpPr>
          <p:cNvPr id="533" name="TextShape 2"/>
          <p:cNvSpPr txBox="1"/>
          <p:nvPr/>
        </p:nvSpPr>
        <p:spPr>
          <a:xfrm>
            <a:off x="722160" y="2388600"/>
            <a:ext cx="7772040" cy="1499760"/>
          </a:xfrm>
          <a:prstGeom prst="rect">
            <a:avLst/>
          </a:prstGeom>
          <a:noFill/>
          <a:ln>
            <a:noFill/>
          </a:ln>
        </p:spPr>
        <p:txBody>
          <a:bodyPr/>
          <a:p>
            <a:pPr>
              <a:lnSpc>
                <a:spcPct val="100000"/>
              </a:lnSpc>
              <a:spcBef>
                <a:spcPts val="400"/>
              </a:spcBef>
            </a:pPr>
            <a:r>
              <a:rPr b="0" lang="en-US" sz="2000" spc="-1" strike="noStrike">
                <a:solidFill>
                  <a:srgbClr val="8b8b8b"/>
                </a:solidFill>
                <a:uFill>
                  <a:solidFill>
                    <a:srgbClr val="ffffff"/>
                  </a:solidFill>
                </a:uFill>
                <a:latin typeface="Calibri"/>
              </a:rPr>
              <a:t>Domain Name System</a:t>
            </a:r>
            <a:endParaRPr b="0" lang="en-US" sz="2000" spc="-1" strike="noStrike">
              <a:solidFill>
                <a:srgbClr val="000000"/>
              </a:solidFill>
              <a:uFill>
                <a:solidFill>
                  <a:srgbClr val="ffffff"/>
                </a:solidFill>
              </a:uFill>
              <a:latin typeface="Calibri"/>
            </a:endParaRPr>
          </a:p>
        </p:txBody>
      </p:sp>
      <p:sp>
        <p:nvSpPr>
          <p:cNvPr id="534" name="TextShape 3"/>
          <p:cNvSpPr txBox="1"/>
          <p:nvPr/>
        </p:nvSpPr>
        <p:spPr>
          <a:xfrm>
            <a:off x="6553080" y="6356520"/>
            <a:ext cx="2133360" cy="364680"/>
          </a:xfrm>
          <a:prstGeom prst="rect">
            <a:avLst/>
          </a:prstGeom>
          <a:noFill/>
          <a:ln>
            <a:noFill/>
          </a:ln>
        </p:spPr>
        <p:txBody>
          <a:bodyPr anchor="ctr"/>
          <a:p>
            <a:pPr algn="r">
              <a:lnSpc>
                <a:spcPct val="100000"/>
              </a:lnSpc>
            </a:pPr>
            <a:fld id="{C85288F7-E622-4EEC-85E0-3EC7F769EE34}"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45" dur="indefinite" restart="never" nodeType="tmRoot">
          <p:childTnLst>
            <p:seq>
              <p:cTn id="246" nodeType="mainSeq"/>
              <p:prevCondLst>
                <p:cond delay="0" evt="onPrev">
                  <p:tgtEl>
                    <p:sldTgt/>
                  </p:tgtEl>
                </p:cond>
              </p:prevCondLst>
              <p:nextCondLst>
                <p:cond delay="0"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Domain Name System</a:t>
            </a:r>
            <a:endParaRPr b="0" lang="en-US" sz="4400" spc="-1" strike="noStrike">
              <a:solidFill>
                <a:srgbClr val="000000"/>
              </a:solidFill>
              <a:uFill>
                <a:solidFill>
                  <a:srgbClr val="ffffff"/>
                </a:solidFill>
              </a:uFill>
              <a:latin typeface="Calibri"/>
            </a:endParaRPr>
          </a:p>
        </p:txBody>
      </p:sp>
      <p:sp>
        <p:nvSpPr>
          <p:cNvPr id="536"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Resolve names to IP addresses</a:t>
            </a:r>
            <a:endParaRPr b="0" lang="en-US"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e.g. </a:t>
            </a:r>
            <a:r>
              <a:rPr b="0" lang="en-US" sz="2800" spc="-1" strike="noStrike" u="sng">
                <a:solidFill>
                  <a:srgbClr val="0000ff"/>
                </a:solidFill>
                <a:uFill>
                  <a:solidFill>
                    <a:srgbClr val="ffffff"/>
                  </a:solidFill>
                </a:uFill>
                <a:latin typeface="Calibri"/>
                <a:hlinkClick r:id="rId1"/>
              </a:rPr>
              <a:t>www.google.com</a:t>
            </a:r>
            <a:r>
              <a:rPr b="0" lang="en-US" sz="2800" spc="-1" strike="noStrike">
                <a:solidFill>
                  <a:srgbClr val="000000"/>
                </a:solidFill>
                <a:uFill>
                  <a:solidFill>
                    <a:srgbClr val="ffffff"/>
                  </a:solidFill>
                </a:uFill>
                <a:latin typeface="Calibri"/>
              </a:rPr>
              <a:t> -&gt; 74.125.228.3</a:t>
            </a:r>
            <a:endParaRPr b="0" lang="en-US" sz="28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Most applications use DNS</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DNS servers configured in operating system</a:t>
            </a:r>
            <a:endParaRPr b="0" lang="en-US"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DHCP</a:t>
            </a:r>
            <a:endParaRPr b="0" lang="en-US"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/etc/resolv.conf</a:t>
            </a:r>
            <a:endParaRPr b="0" lang="en-US"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Windows NIC Configuration</a:t>
            </a:r>
            <a:endParaRPr b="0" lang="en-US" sz="2800" spc="-1" strike="noStrike">
              <a:solidFill>
                <a:srgbClr val="000000"/>
              </a:solidFill>
              <a:uFill>
                <a:solidFill>
                  <a:srgbClr val="ffffff"/>
                </a:solidFill>
              </a:uFill>
              <a:latin typeface="Calibri"/>
            </a:endParaRPr>
          </a:p>
        </p:txBody>
      </p:sp>
      <p:sp>
        <p:nvSpPr>
          <p:cNvPr id="537" name="TextShape 3"/>
          <p:cNvSpPr txBox="1"/>
          <p:nvPr/>
        </p:nvSpPr>
        <p:spPr>
          <a:xfrm>
            <a:off x="6553080" y="6356520"/>
            <a:ext cx="2133360" cy="364680"/>
          </a:xfrm>
          <a:prstGeom prst="rect">
            <a:avLst/>
          </a:prstGeom>
          <a:noFill/>
          <a:ln>
            <a:noFill/>
          </a:ln>
        </p:spPr>
        <p:txBody>
          <a:bodyPr anchor="ctr"/>
          <a:p>
            <a:pPr algn="r">
              <a:lnSpc>
                <a:spcPct val="100000"/>
              </a:lnSpc>
            </a:pPr>
            <a:fld id="{BE87AAA5-74A4-4B90-92EA-E192BC17737E}"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47" dur="indefinite" restart="never" nodeType="tmRoot">
          <p:childTnLst>
            <p:seq>
              <p:cTn id="248" nodeType="mainSeq"/>
              <p:prevCondLst>
                <p:cond delay="0" evt="onPrev">
                  <p:tgtEl>
                    <p:sldTgt/>
                  </p:tgtEl>
                </p:cond>
              </p:prevCondLst>
              <p:nextCondLst>
                <p:cond delay="0"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Message Format</a:t>
            </a:r>
            <a:endParaRPr b="0" lang="en-US" sz="4400" spc="-1" strike="noStrike">
              <a:solidFill>
                <a:srgbClr val="000000"/>
              </a:solidFill>
              <a:uFill>
                <a:solidFill>
                  <a:srgbClr val="ffffff"/>
                </a:solidFill>
              </a:uFill>
              <a:latin typeface="Calibri"/>
            </a:endParaRPr>
          </a:p>
        </p:txBody>
      </p:sp>
      <p:graphicFrame>
        <p:nvGraphicFramePr>
          <p:cNvPr id="539" name="Table 2"/>
          <p:cNvGraphicFramePr/>
          <p:nvPr/>
        </p:nvGraphicFramePr>
        <p:xfrm>
          <a:off x="2973960" y="1676520"/>
          <a:ext cx="3154680" cy="5022360"/>
        </p:xfrm>
        <a:graphic>
          <a:graphicData uri="http://schemas.openxmlformats.org/drawingml/2006/table">
            <a:tbl>
              <a:tblPr/>
              <a:tblGrid>
                <a:gridCol w="3154680"/>
              </a:tblGrid>
              <a:tr h="1004400">
                <a:tc>
                  <a:txBody>
                    <a:bodyPr anchor="ctr"/>
                    <a:p>
                      <a:pPr algn="ctr">
                        <a:lnSpc>
                          <a:spcPct val="100000"/>
                        </a:lnSpc>
                      </a:pPr>
                      <a:r>
                        <a:rPr b="1" lang="en-US" sz="3600" spc="-1" strike="noStrike">
                          <a:solidFill>
                            <a:srgbClr val="000000"/>
                          </a:solidFill>
                          <a:uFill>
                            <a:solidFill>
                              <a:srgbClr val="ffffff"/>
                            </a:solidFill>
                          </a:uFill>
                          <a:latin typeface="Courier New"/>
                        </a:rPr>
                        <a:t>Header</a:t>
                      </a:r>
                      <a:endParaRPr b="0" lang="en-US" sz="36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1004400">
                <a:tc>
                  <a:txBody>
                    <a:bodyPr anchor="ctr"/>
                    <a:p>
                      <a:pPr algn="ctr">
                        <a:lnSpc>
                          <a:spcPct val="100000"/>
                        </a:lnSpc>
                      </a:pPr>
                      <a:r>
                        <a:rPr b="1" lang="en-US" sz="3600" spc="-1" strike="noStrike">
                          <a:solidFill>
                            <a:srgbClr val="000000"/>
                          </a:solidFill>
                          <a:uFill>
                            <a:solidFill>
                              <a:srgbClr val="ffffff"/>
                            </a:solidFill>
                          </a:uFill>
                          <a:latin typeface="Courier New"/>
                        </a:rPr>
                        <a:t>Question</a:t>
                      </a:r>
                      <a:endParaRPr b="0" lang="en-US" sz="36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1004400">
                <a:tc>
                  <a:txBody>
                    <a:bodyPr anchor="ctr"/>
                    <a:p>
                      <a:pPr algn="ctr">
                        <a:lnSpc>
                          <a:spcPct val="100000"/>
                        </a:lnSpc>
                      </a:pPr>
                      <a:r>
                        <a:rPr b="1" lang="en-US" sz="3600" spc="-1" strike="noStrike">
                          <a:solidFill>
                            <a:srgbClr val="000000"/>
                          </a:solidFill>
                          <a:uFill>
                            <a:solidFill>
                              <a:srgbClr val="ffffff"/>
                            </a:solidFill>
                          </a:uFill>
                          <a:latin typeface="Courier New"/>
                        </a:rPr>
                        <a:t>Answer</a:t>
                      </a:r>
                      <a:endParaRPr b="0" lang="en-US" sz="36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1004400">
                <a:tc>
                  <a:txBody>
                    <a:bodyPr anchor="ctr"/>
                    <a:p>
                      <a:pPr algn="ctr">
                        <a:lnSpc>
                          <a:spcPct val="100000"/>
                        </a:lnSpc>
                      </a:pPr>
                      <a:r>
                        <a:rPr b="1" lang="en-US" sz="3600" spc="-1" strike="noStrike">
                          <a:solidFill>
                            <a:srgbClr val="000000"/>
                          </a:solidFill>
                          <a:uFill>
                            <a:solidFill>
                              <a:srgbClr val="ffffff"/>
                            </a:solidFill>
                          </a:uFill>
                          <a:latin typeface="Courier New"/>
                        </a:rPr>
                        <a:t>Authority</a:t>
                      </a:r>
                      <a:endParaRPr b="0" lang="en-US" sz="36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1004760">
                <a:tc>
                  <a:txBody>
                    <a:bodyPr anchor="ctr"/>
                    <a:p>
                      <a:pPr algn="ctr">
                        <a:lnSpc>
                          <a:spcPct val="100000"/>
                        </a:lnSpc>
                      </a:pPr>
                      <a:r>
                        <a:rPr b="1" lang="en-US" sz="3600" spc="-1" strike="noStrike">
                          <a:solidFill>
                            <a:srgbClr val="000000"/>
                          </a:solidFill>
                          <a:uFill>
                            <a:solidFill>
                              <a:srgbClr val="ffffff"/>
                            </a:solidFill>
                          </a:uFill>
                          <a:latin typeface="Courier New"/>
                        </a:rPr>
                        <a:t>Additional</a:t>
                      </a:r>
                      <a:endParaRPr b="0" lang="en-US" sz="36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540" name="TextShape 3"/>
          <p:cNvSpPr txBox="1"/>
          <p:nvPr/>
        </p:nvSpPr>
        <p:spPr>
          <a:xfrm>
            <a:off x="6553080" y="6356520"/>
            <a:ext cx="2133360" cy="364680"/>
          </a:xfrm>
          <a:prstGeom prst="rect">
            <a:avLst/>
          </a:prstGeom>
          <a:noFill/>
          <a:ln>
            <a:noFill/>
          </a:ln>
        </p:spPr>
        <p:txBody>
          <a:bodyPr anchor="ctr"/>
          <a:p>
            <a:pPr algn="r">
              <a:lnSpc>
                <a:spcPct val="100000"/>
              </a:lnSpc>
            </a:pPr>
            <a:fld id="{E76E8E38-6408-48C9-AD30-AA81585D0A67}"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49" dur="indefinite" restart="never" nodeType="tmRoot">
          <p:childTnLst>
            <p:seq>
              <p:cTn id="250" nodeType="mainSeq"/>
              <p:prevCondLst>
                <p:cond delay="0" evt="onPrev">
                  <p:tgtEl>
                    <p:sldTgt/>
                  </p:tgtEl>
                </p:cond>
              </p:prevCondLst>
              <p:nextCondLst>
                <p:cond delay="0"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Header</a:t>
            </a:r>
            <a:endParaRPr b="0" lang="en-US" sz="4400" spc="-1" strike="noStrike">
              <a:solidFill>
                <a:srgbClr val="000000"/>
              </a:solidFill>
              <a:uFill>
                <a:solidFill>
                  <a:srgbClr val="ffffff"/>
                </a:solidFill>
              </a:uFill>
              <a:latin typeface="Calibri"/>
            </a:endParaRPr>
          </a:p>
        </p:txBody>
      </p:sp>
      <p:graphicFrame>
        <p:nvGraphicFramePr>
          <p:cNvPr id="542" name="Table 2"/>
          <p:cNvGraphicFramePr/>
          <p:nvPr/>
        </p:nvGraphicFramePr>
        <p:xfrm>
          <a:off x="457200" y="1710360"/>
          <a:ext cx="8229240" cy="3990960"/>
        </p:xfrm>
        <a:graphic>
          <a:graphicData uri="http://schemas.openxmlformats.org/drawingml/2006/table">
            <a:tbl>
              <a:tblPr/>
              <a:tblGrid>
                <a:gridCol w="514080"/>
                <a:gridCol w="514080"/>
                <a:gridCol w="514080"/>
                <a:gridCol w="514080"/>
                <a:gridCol w="514080"/>
                <a:gridCol w="514080"/>
                <a:gridCol w="514080"/>
                <a:gridCol w="514080"/>
                <a:gridCol w="514080"/>
                <a:gridCol w="514080"/>
                <a:gridCol w="514080"/>
                <a:gridCol w="514080"/>
                <a:gridCol w="514080"/>
                <a:gridCol w="514080"/>
                <a:gridCol w="514080"/>
                <a:gridCol w="518040"/>
              </a:tblGrid>
              <a:tr h="537840">
                <a:tc>
                  <a:txBody>
                    <a:bodyPr/>
                    <a:p>
                      <a:pPr algn="ctr">
                        <a:lnSpc>
                          <a:spcPct val="100000"/>
                        </a:lnSpc>
                      </a:pPr>
                      <a:r>
                        <a:rPr b="1" lang="en-US" sz="2000" spc="-1" strike="noStrike">
                          <a:solidFill>
                            <a:srgbClr val="ffffff"/>
                          </a:solidFill>
                          <a:uFill>
                            <a:solidFill>
                              <a:srgbClr val="ffffff"/>
                            </a:solidFill>
                          </a:uFill>
                          <a:latin typeface="Calibri"/>
                        </a:rPr>
                        <a:t>0</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25200">
                      <a:solidFill>
                        <a:srgbClr val="000000"/>
                      </a:solidFill>
                    </a:lnB>
                    <a:solidFill>
                      <a:srgbClr val="000000"/>
                    </a:solidFill>
                  </a:tcPr>
                </a:tc>
                <a:tc>
                  <a:txBody>
                    <a:bodyPr/>
                    <a:p>
                      <a:pPr algn="ctr">
                        <a:lnSpc>
                          <a:spcPct val="100000"/>
                        </a:lnSpc>
                      </a:pPr>
                      <a:r>
                        <a:rPr b="1" lang="en-US" sz="2000" spc="-1" strike="noStrike">
                          <a:solidFill>
                            <a:srgbClr val="ffffff"/>
                          </a:solidFill>
                          <a:uFill>
                            <a:solidFill>
                              <a:srgbClr val="ffffff"/>
                            </a:solidFill>
                          </a:uFill>
                          <a:latin typeface="Calibri"/>
                        </a:rPr>
                        <a:t>1</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25200">
                      <a:solidFill>
                        <a:srgbClr val="000000"/>
                      </a:solidFill>
                    </a:lnB>
                    <a:solidFill>
                      <a:srgbClr val="000000"/>
                    </a:solidFill>
                  </a:tcPr>
                </a:tc>
                <a:tc>
                  <a:txBody>
                    <a:bodyPr/>
                    <a:p>
                      <a:pPr algn="ctr">
                        <a:lnSpc>
                          <a:spcPct val="100000"/>
                        </a:lnSpc>
                      </a:pPr>
                      <a:r>
                        <a:rPr b="1" lang="en-US" sz="2000" spc="-1" strike="noStrike">
                          <a:solidFill>
                            <a:srgbClr val="ffffff"/>
                          </a:solidFill>
                          <a:uFill>
                            <a:solidFill>
                              <a:srgbClr val="ffffff"/>
                            </a:solidFill>
                          </a:uFill>
                          <a:latin typeface="Calibri"/>
                        </a:rPr>
                        <a:t>2</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25200">
                      <a:solidFill>
                        <a:srgbClr val="000000"/>
                      </a:solidFill>
                    </a:lnB>
                    <a:solidFill>
                      <a:srgbClr val="000000"/>
                    </a:solidFill>
                  </a:tcPr>
                </a:tc>
                <a:tc>
                  <a:txBody>
                    <a:bodyPr/>
                    <a:p>
                      <a:pPr algn="ctr">
                        <a:lnSpc>
                          <a:spcPct val="100000"/>
                        </a:lnSpc>
                      </a:pPr>
                      <a:r>
                        <a:rPr b="1" lang="en-US" sz="2000" spc="-1" strike="noStrike">
                          <a:solidFill>
                            <a:srgbClr val="ffffff"/>
                          </a:solidFill>
                          <a:uFill>
                            <a:solidFill>
                              <a:srgbClr val="ffffff"/>
                            </a:solidFill>
                          </a:uFill>
                          <a:latin typeface="Calibri"/>
                        </a:rPr>
                        <a:t>3</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25200">
                      <a:solidFill>
                        <a:srgbClr val="000000"/>
                      </a:solidFill>
                    </a:lnB>
                    <a:solidFill>
                      <a:srgbClr val="000000"/>
                    </a:solidFill>
                  </a:tcPr>
                </a:tc>
                <a:tc>
                  <a:txBody>
                    <a:bodyPr/>
                    <a:p>
                      <a:pPr algn="ctr">
                        <a:lnSpc>
                          <a:spcPct val="100000"/>
                        </a:lnSpc>
                      </a:pPr>
                      <a:r>
                        <a:rPr b="1" lang="en-US" sz="2000" spc="-1" strike="noStrike">
                          <a:solidFill>
                            <a:srgbClr val="ffffff"/>
                          </a:solidFill>
                          <a:uFill>
                            <a:solidFill>
                              <a:srgbClr val="ffffff"/>
                            </a:solidFill>
                          </a:uFill>
                          <a:latin typeface="Calibri"/>
                        </a:rPr>
                        <a:t>4</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25200">
                      <a:solidFill>
                        <a:srgbClr val="000000"/>
                      </a:solidFill>
                    </a:lnB>
                    <a:solidFill>
                      <a:srgbClr val="000000"/>
                    </a:solidFill>
                  </a:tcPr>
                </a:tc>
                <a:tc>
                  <a:txBody>
                    <a:bodyPr/>
                    <a:p>
                      <a:pPr algn="ctr">
                        <a:lnSpc>
                          <a:spcPct val="100000"/>
                        </a:lnSpc>
                      </a:pPr>
                      <a:r>
                        <a:rPr b="1" lang="en-US" sz="2000" spc="-1" strike="noStrike">
                          <a:solidFill>
                            <a:srgbClr val="ffffff"/>
                          </a:solidFill>
                          <a:uFill>
                            <a:solidFill>
                              <a:srgbClr val="ffffff"/>
                            </a:solidFill>
                          </a:uFill>
                          <a:latin typeface="Calibri"/>
                        </a:rPr>
                        <a:t>5</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25200">
                      <a:solidFill>
                        <a:srgbClr val="000000"/>
                      </a:solidFill>
                    </a:lnB>
                    <a:solidFill>
                      <a:srgbClr val="000000"/>
                    </a:solidFill>
                  </a:tcPr>
                </a:tc>
                <a:tc>
                  <a:txBody>
                    <a:bodyPr/>
                    <a:p>
                      <a:pPr algn="ctr">
                        <a:lnSpc>
                          <a:spcPct val="100000"/>
                        </a:lnSpc>
                      </a:pPr>
                      <a:r>
                        <a:rPr b="1" lang="en-US" sz="2000" spc="-1" strike="noStrike">
                          <a:solidFill>
                            <a:srgbClr val="ffffff"/>
                          </a:solidFill>
                          <a:uFill>
                            <a:solidFill>
                              <a:srgbClr val="ffffff"/>
                            </a:solidFill>
                          </a:uFill>
                          <a:latin typeface="Calibri"/>
                        </a:rPr>
                        <a:t>6</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25200">
                      <a:solidFill>
                        <a:srgbClr val="000000"/>
                      </a:solidFill>
                    </a:lnB>
                    <a:solidFill>
                      <a:srgbClr val="000000"/>
                    </a:solidFill>
                  </a:tcPr>
                </a:tc>
                <a:tc>
                  <a:txBody>
                    <a:bodyPr/>
                    <a:p>
                      <a:pPr algn="ctr">
                        <a:lnSpc>
                          <a:spcPct val="100000"/>
                        </a:lnSpc>
                      </a:pPr>
                      <a:r>
                        <a:rPr b="1" lang="en-US" sz="2000" spc="-1" strike="noStrike">
                          <a:solidFill>
                            <a:srgbClr val="ffffff"/>
                          </a:solidFill>
                          <a:uFill>
                            <a:solidFill>
                              <a:srgbClr val="ffffff"/>
                            </a:solidFill>
                          </a:uFill>
                          <a:latin typeface="Calibri"/>
                        </a:rPr>
                        <a:t>7</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25200">
                      <a:solidFill>
                        <a:srgbClr val="000000"/>
                      </a:solidFill>
                    </a:lnB>
                    <a:solidFill>
                      <a:srgbClr val="000000"/>
                    </a:solidFill>
                  </a:tcPr>
                </a:tc>
                <a:tc>
                  <a:txBody>
                    <a:bodyPr/>
                    <a:p>
                      <a:pPr algn="ctr">
                        <a:lnSpc>
                          <a:spcPct val="100000"/>
                        </a:lnSpc>
                      </a:pPr>
                      <a:r>
                        <a:rPr b="1" lang="en-US" sz="2000" spc="-1" strike="noStrike">
                          <a:solidFill>
                            <a:srgbClr val="ffffff"/>
                          </a:solidFill>
                          <a:uFill>
                            <a:solidFill>
                              <a:srgbClr val="ffffff"/>
                            </a:solidFill>
                          </a:uFill>
                          <a:latin typeface="Calibri"/>
                        </a:rPr>
                        <a:t>8</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25200">
                      <a:solidFill>
                        <a:srgbClr val="000000"/>
                      </a:solidFill>
                    </a:lnB>
                    <a:solidFill>
                      <a:srgbClr val="000000"/>
                    </a:solidFill>
                  </a:tcPr>
                </a:tc>
                <a:tc>
                  <a:txBody>
                    <a:bodyPr/>
                    <a:p>
                      <a:pPr algn="ctr">
                        <a:lnSpc>
                          <a:spcPct val="100000"/>
                        </a:lnSpc>
                      </a:pPr>
                      <a:r>
                        <a:rPr b="1" lang="en-US" sz="2000" spc="-1" strike="noStrike">
                          <a:solidFill>
                            <a:srgbClr val="ffffff"/>
                          </a:solidFill>
                          <a:uFill>
                            <a:solidFill>
                              <a:srgbClr val="ffffff"/>
                            </a:solidFill>
                          </a:uFill>
                          <a:latin typeface="Calibri"/>
                        </a:rPr>
                        <a:t>9</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25200">
                      <a:solidFill>
                        <a:srgbClr val="000000"/>
                      </a:solidFill>
                    </a:lnB>
                    <a:solidFill>
                      <a:srgbClr val="000000"/>
                    </a:solidFill>
                  </a:tcPr>
                </a:tc>
                <a:tc>
                  <a:txBody>
                    <a:bodyPr/>
                    <a:p>
                      <a:pPr algn="ctr">
                        <a:lnSpc>
                          <a:spcPct val="100000"/>
                        </a:lnSpc>
                      </a:pPr>
                      <a:r>
                        <a:rPr b="1" lang="en-US" sz="2000" spc="-1" strike="noStrike">
                          <a:solidFill>
                            <a:srgbClr val="ffffff"/>
                          </a:solidFill>
                          <a:uFill>
                            <a:solidFill>
                              <a:srgbClr val="ffffff"/>
                            </a:solidFill>
                          </a:uFill>
                          <a:latin typeface="Calibri"/>
                        </a:rPr>
                        <a:t>10</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25200">
                      <a:solidFill>
                        <a:srgbClr val="000000"/>
                      </a:solidFill>
                    </a:lnB>
                    <a:solidFill>
                      <a:srgbClr val="000000"/>
                    </a:solidFill>
                  </a:tcPr>
                </a:tc>
                <a:tc>
                  <a:txBody>
                    <a:bodyPr/>
                    <a:p>
                      <a:pPr algn="ctr">
                        <a:lnSpc>
                          <a:spcPct val="100000"/>
                        </a:lnSpc>
                      </a:pPr>
                      <a:r>
                        <a:rPr b="1" lang="en-US" sz="2000" spc="-1" strike="noStrike">
                          <a:solidFill>
                            <a:srgbClr val="ffffff"/>
                          </a:solidFill>
                          <a:uFill>
                            <a:solidFill>
                              <a:srgbClr val="ffffff"/>
                            </a:solidFill>
                          </a:uFill>
                          <a:latin typeface="Calibri"/>
                        </a:rPr>
                        <a:t>11</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25200">
                      <a:solidFill>
                        <a:srgbClr val="000000"/>
                      </a:solidFill>
                    </a:lnB>
                    <a:solidFill>
                      <a:srgbClr val="000000"/>
                    </a:solidFill>
                  </a:tcPr>
                </a:tc>
                <a:tc>
                  <a:txBody>
                    <a:bodyPr/>
                    <a:p>
                      <a:pPr algn="ctr">
                        <a:lnSpc>
                          <a:spcPct val="100000"/>
                        </a:lnSpc>
                      </a:pPr>
                      <a:r>
                        <a:rPr b="1" lang="en-US" sz="2000" spc="-1" strike="noStrike">
                          <a:solidFill>
                            <a:srgbClr val="ffffff"/>
                          </a:solidFill>
                          <a:uFill>
                            <a:solidFill>
                              <a:srgbClr val="ffffff"/>
                            </a:solidFill>
                          </a:uFill>
                          <a:latin typeface="Calibri"/>
                        </a:rPr>
                        <a:t>12</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25200">
                      <a:solidFill>
                        <a:srgbClr val="000000"/>
                      </a:solidFill>
                    </a:lnB>
                    <a:solidFill>
                      <a:srgbClr val="000000"/>
                    </a:solidFill>
                  </a:tcPr>
                </a:tc>
                <a:tc>
                  <a:txBody>
                    <a:bodyPr/>
                    <a:p>
                      <a:pPr algn="ctr">
                        <a:lnSpc>
                          <a:spcPct val="100000"/>
                        </a:lnSpc>
                      </a:pPr>
                      <a:r>
                        <a:rPr b="1" lang="en-US" sz="2000" spc="-1" strike="noStrike">
                          <a:solidFill>
                            <a:srgbClr val="ffffff"/>
                          </a:solidFill>
                          <a:uFill>
                            <a:solidFill>
                              <a:srgbClr val="ffffff"/>
                            </a:solidFill>
                          </a:uFill>
                          <a:latin typeface="Calibri"/>
                        </a:rPr>
                        <a:t>13</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25200">
                      <a:solidFill>
                        <a:srgbClr val="000000"/>
                      </a:solidFill>
                    </a:lnB>
                    <a:solidFill>
                      <a:srgbClr val="000000"/>
                    </a:solidFill>
                  </a:tcPr>
                </a:tc>
                <a:tc>
                  <a:txBody>
                    <a:bodyPr/>
                    <a:p>
                      <a:pPr algn="ctr">
                        <a:lnSpc>
                          <a:spcPct val="100000"/>
                        </a:lnSpc>
                      </a:pPr>
                      <a:r>
                        <a:rPr b="1" lang="en-US" sz="2000" spc="-1" strike="noStrike">
                          <a:solidFill>
                            <a:srgbClr val="ffffff"/>
                          </a:solidFill>
                          <a:uFill>
                            <a:solidFill>
                              <a:srgbClr val="ffffff"/>
                            </a:solidFill>
                          </a:uFill>
                          <a:latin typeface="Calibri"/>
                        </a:rPr>
                        <a:t>14</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25200">
                      <a:solidFill>
                        <a:srgbClr val="000000"/>
                      </a:solidFill>
                    </a:lnB>
                    <a:solidFill>
                      <a:srgbClr val="000000"/>
                    </a:solidFill>
                  </a:tcPr>
                </a:tc>
                <a:tc>
                  <a:txBody>
                    <a:bodyPr/>
                    <a:p>
                      <a:pPr algn="ctr">
                        <a:lnSpc>
                          <a:spcPct val="100000"/>
                        </a:lnSpc>
                      </a:pPr>
                      <a:r>
                        <a:rPr b="1" lang="en-US" sz="2000" spc="-1" strike="noStrike">
                          <a:solidFill>
                            <a:srgbClr val="ffffff"/>
                          </a:solidFill>
                          <a:uFill>
                            <a:solidFill>
                              <a:srgbClr val="ffffff"/>
                            </a:solidFill>
                          </a:uFill>
                          <a:latin typeface="Calibri"/>
                        </a:rPr>
                        <a:t>15</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25200">
                      <a:solidFill>
                        <a:srgbClr val="000000"/>
                      </a:solidFill>
                    </a:lnB>
                    <a:solidFill>
                      <a:srgbClr val="000000"/>
                    </a:solidFill>
                  </a:tcPr>
                </a:tc>
              </a:tr>
              <a:tr h="577800">
                <a:tc gridSpan="16">
                  <a:txBody>
                    <a:bodyPr/>
                    <a:p>
                      <a:pPr algn="ctr">
                        <a:lnSpc>
                          <a:spcPct val="100000"/>
                        </a:lnSpc>
                      </a:pPr>
                      <a:r>
                        <a:rPr b="0" lang="en-US" sz="2000" spc="-1" strike="noStrike">
                          <a:solidFill>
                            <a:srgbClr val="000000"/>
                          </a:solidFill>
                          <a:uFill>
                            <a:solidFill>
                              <a:srgbClr val="ffffff"/>
                            </a:solidFill>
                          </a:uFill>
                          <a:latin typeface="Calibri"/>
                        </a:rPr>
                        <a:t>ID</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r>
              <a:tr h="563760">
                <a:tc>
                  <a:txBody>
                    <a:bodyPr/>
                    <a:p>
                      <a:pPr algn="ctr">
                        <a:lnSpc>
                          <a:spcPct val="100000"/>
                        </a:lnSpc>
                      </a:pPr>
                      <a:r>
                        <a:rPr b="0" lang="en-US" sz="2000" spc="-1" strike="noStrike">
                          <a:solidFill>
                            <a:srgbClr val="000000"/>
                          </a:solidFill>
                          <a:uFill>
                            <a:solidFill>
                              <a:srgbClr val="ffffff"/>
                            </a:solidFill>
                          </a:uFill>
                          <a:latin typeface="Calibri"/>
                        </a:rPr>
                        <a:t>QR</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gridSpan="4">
                  <a:txBody>
                    <a:bodyPr/>
                    <a:p>
                      <a:pPr algn="ctr">
                        <a:lnSpc>
                          <a:spcPct val="100000"/>
                        </a:lnSpc>
                      </a:pPr>
                      <a:r>
                        <a:rPr b="0" lang="en-US" sz="2000" spc="-1" strike="noStrike">
                          <a:solidFill>
                            <a:srgbClr val="000000"/>
                          </a:solidFill>
                          <a:uFill>
                            <a:solidFill>
                              <a:srgbClr val="ffffff"/>
                            </a:solidFill>
                          </a:uFill>
                          <a:latin typeface="Calibri"/>
                        </a:rPr>
                        <a:t>Opcode</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hMerge="1">
                  <a:tcPr>
                    <a:solidFill>
                      <a:srgbClr val="729fcf"/>
                    </a:solidFill>
                  </a:tcPr>
                </a:tc>
                <a:tc hMerge="1">
                  <a:tcPr>
                    <a:solidFill>
                      <a:srgbClr val="729fcf"/>
                    </a:solidFill>
                  </a:tcPr>
                </a:tc>
                <a:tc hMerge="1">
                  <a:tcPr>
                    <a:solidFill>
                      <a:srgbClr val="729fcf"/>
                    </a:solidFill>
                  </a:tcPr>
                </a:tc>
                <a:tc>
                  <a:txBody>
                    <a:bodyPr/>
                    <a:p>
                      <a:pPr algn="ctr">
                        <a:lnSpc>
                          <a:spcPct val="100000"/>
                        </a:lnSpc>
                      </a:pPr>
                      <a:r>
                        <a:rPr b="0" lang="en-US" sz="2000" spc="-1" strike="noStrike">
                          <a:solidFill>
                            <a:srgbClr val="000000"/>
                          </a:solidFill>
                          <a:uFill>
                            <a:solidFill>
                              <a:srgbClr val="ffffff"/>
                            </a:solidFill>
                          </a:uFill>
                          <a:latin typeface="Calibri"/>
                        </a:rPr>
                        <a:t>AA</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2000" spc="-1" strike="noStrike">
                          <a:solidFill>
                            <a:srgbClr val="000000"/>
                          </a:solidFill>
                          <a:uFill>
                            <a:solidFill>
                              <a:srgbClr val="ffffff"/>
                            </a:solidFill>
                          </a:uFill>
                          <a:latin typeface="Calibri"/>
                        </a:rPr>
                        <a:t>TC</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2000" spc="-1" strike="noStrike">
                          <a:solidFill>
                            <a:srgbClr val="000000"/>
                          </a:solidFill>
                          <a:uFill>
                            <a:solidFill>
                              <a:srgbClr val="ffffff"/>
                            </a:solidFill>
                          </a:uFill>
                          <a:latin typeface="Calibri"/>
                        </a:rPr>
                        <a:t>RD</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2000" spc="-1" strike="noStrike">
                          <a:solidFill>
                            <a:srgbClr val="000000"/>
                          </a:solidFill>
                          <a:uFill>
                            <a:solidFill>
                              <a:srgbClr val="ffffff"/>
                            </a:solidFill>
                          </a:uFill>
                          <a:latin typeface="Calibri"/>
                        </a:rPr>
                        <a:t>RA</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gridSpan="3">
                  <a:txBody>
                    <a:bodyPr/>
                    <a:p>
                      <a:pPr algn="ctr">
                        <a:lnSpc>
                          <a:spcPct val="100000"/>
                        </a:lnSpc>
                      </a:pPr>
                      <a:r>
                        <a:rPr b="0" lang="en-US" sz="2000" spc="-1" strike="noStrike">
                          <a:solidFill>
                            <a:srgbClr val="000000"/>
                          </a:solidFill>
                          <a:uFill>
                            <a:solidFill>
                              <a:srgbClr val="ffffff"/>
                            </a:solidFill>
                          </a:uFill>
                          <a:latin typeface="Calibri"/>
                        </a:rPr>
                        <a:t>Z</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hMerge="1">
                  <a:tcPr>
                    <a:solidFill>
                      <a:srgbClr val="729fcf"/>
                    </a:solidFill>
                  </a:tcPr>
                </a:tc>
                <a:tc hMerge="1">
                  <a:tcPr>
                    <a:solidFill>
                      <a:srgbClr val="729fcf"/>
                    </a:solidFill>
                  </a:tcPr>
                </a:tc>
                <a:tc gridSpan="4">
                  <a:txBody>
                    <a:bodyPr/>
                    <a:p>
                      <a:pPr algn="ctr">
                        <a:lnSpc>
                          <a:spcPct val="100000"/>
                        </a:lnSpc>
                      </a:pPr>
                      <a:r>
                        <a:rPr b="0" lang="en-US" sz="2000" spc="-1" strike="noStrike">
                          <a:solidFill>
                            <a:srgbClr val="000000"/>
                          </a:solidFill>
                          <a:uFill>
                            <a:solidFill>
                              <a:srgbClr val="ffffff"/>
                            </a:solidFill>
                          </a:uFill>
                          <a:latin typeface="Calibri"/>
                        </a:rPr>
                        <a:t>RCODE</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hMerge="1">
                  <a:tcPr>
                    <a:solidFill>
                      <a:srgbClr val="729fcf"/>
                    </a:solidFill>
                  </a:tcPr>
                </a:tc>
                <a:tc hMerge="1">
                  <a:tcPr>
                    <a:solidFill>
                      <a:srgbClr val="729fcf"/>
                    </a:solidFill>
                  </a:tcPr>
                </a:tc>
                <a:tc hMerge="1">
                  <a:tcPr>
                    <a:solidFill>
                      <a:srgbClr val="729fcf"/>
                    </a:solidFill>
                  </a:tcPr>
                </a:tc>
              </a:tr>
              <a:tr h="577800">
                <a:tc gridSpan="16">
                  <a:txBody>
                    <a:bodyPr/>
                    <a:p>
                      <a:pPr algn="ctr">
                        <a:lnSpc>
                          <a:spcPct val="100000"/>
                        </a:lnSpc>
                      </a:pPr>
                      <a:r>
                        <a:rPr b="0" lang="en-US" sz="2000" spc="-1" strike="noStrike">
                          <a:solidFill>
                            <a:srgbClr val="000000"/>
                          </a:solidFill>
                          <a:uFill>
                            <a:solidFill>
                              <a:srgbClr val="ffffff"/>
                            </a:solidFill>
                          </a:uFill>
                          <a:latin typeface="Calibri"/>
                        </a:rPr>
                        <a:t>QDCOUNT</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r>
              <a:tr h="577800">
                <a:tc gridSpan="16">
                  <a:txBody>
                    <a:bodyPr/>
                    <a:p>
                      <a:pPr algn="ctr">
                        <a:lnSpc>
                          <a:spcPct val="100000"/>
                        </a:lnSpc>
                      </a:pPr>
                      <a:r>
                        <a:rPr b="0" lang="en-US" sz="2000" spc="-1" strike="noStrike">
                          <a:solidFill>
                            <a:srgbClr val="000000"/>
                          </a:solidFill>
                          <a:uFill>
                            <a:solidFill>
                              <a:srgbClr val="ffffff"/>
                            </a:solidFill>
                          </a:uFill>
                          <a:latin typeface="Calibri"/>
                        </a:rPr>
                        <a:t>ANCOUNT</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r>
              <a:tr h="577800">
                <a:tc gridSpan="16">
                  <a:txBody>
                    <a:bodyPr/>
                    <a:p>
                      <a:pPr algn="ctr">
                        <a:lnSpc>
                          <a:spcPct val="100000"/>
                        </a:lnSpc>
                      </a:pPr>
                      <a:r>
                        <a:rPr b="0" lang="en-US" sz="2000" spc="-1" strike="noStrike">
                          <a:solidFill>
                            <a:srgbClr val="000000"/>
                          </a:solidFill>
                          <a:uFill>
                            <a:solidFill>
                              <a:srgbClr val="ffffff"/>
                            </a:solidFill>
                          </a:uFill>
                          <a:latin typeface="Calibri"/>
                        </a:rPr>
                        <a:t>NSCOUNT</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r>
              <a:tr h="578160">
                <a:tc gridSpan="16">
                  <a:txBody>
                    <a:bodyPr/>
                    <a:p>
                      <a:pPr algn="ctr">
                        <a:lnSpc>
                          <a:spcPct val="100000"/>
                        </a:lnSpc>
                      </a:pPr>
                      <a:r>
                        <a:rPr b="0" lang="en-US" sz="2000" spc="-1" strike="noStrike">
                          <a:solidFill>
                            <a:srgbClr val="000000"/>
                          </a:solidFill>
                          <a:uFill>
                            <a:solidFill>
                              <a:srgbClr val="ffffff"/>
                            </a:solidFill>
                          </a:uFill>
                          <a:latin typeface="Calibri"/>
                        </a:rPr>
                        <a:t>ARCOUNT</a:t>
                      </a:r>
                      <a:endParaRPr b="0" lang="en-US" sz="20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r>
            </a:tbl>
          </a:graphicData>
        </a:graphic>
      </p:graphicFrame>
      <p:sp>
        <p:nvSpPr>
          <p:cNvPr id="543" name="CustomShape 3"/>
          <p:cNvSpPr/>
          <p:nvPr/>
        </p:nvSpPr>
        <p:spPr>
          <a:xfrm rot="16200000">
            <a:off x="4381920" y="1986840"/>
            <a:ext cx="379800" cy="8229240"/>
          </a:xfrm>
          <a:prstGeom prst="leftBrace">
            <a:avLst>
              <a:gd name="adj1" fmla="val 8333"/>
              <a:gd name="adj2" fmla="val 50000"/>
            </a:avLst>
          </a:prstGeom>
          <a:noFill/>
          <a:ln>
            <a:solidFill>
              <a:schemeClr val="bg1">
                <a:lumMod val="50000"/>
              </a:schemeClr>
            </a:solidFill>
            <a:round/>
          </a:ln>
          <a:effectLst>
            <a:outerShdw blurRad="40000" dir="5400000" dist="20000" rotWithShape="0">
              <a:srgbClr val="000000">
                <a:alpha val="38000"/>
              </a:srgbClr>
            </a:outerShdw>
          </a:effectLst>
        </p:spPr>
        <p:style>
          <a:lnRef idx="2">
            <a:schemeClr val="accent3"/>
          </a:lnRef>
          <a:fillRef idx="0">
            <a:schemeClr val="accent3"/>
          </a:fillRef>
          <a:effectRef idx="1">
            <a:schemeClr val="accent3"/>
          </a:effectRef>
          <a:fontRef idx="minor"/>
        </p:style>
      </p:sp>
      <p:sp>
        <p:nvSpPr>
          <p:cNvPr id="544" name="CustomShape 4"/>
          <p:cNvSpPr/>
          <p:nvPr/>
        </p:nvSpPr>
        <p:spPr>
          <a:xfrm>
            <a:off x="2714760" y="6211800"/>
            <a:ext cx="3702960" cy="5778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3200" spc="-1" strike="noStrike">
                <a:solidFill>
                  <a:srgbClr val="000000"/>
                </a:solidFill>
                <a:uFill>
                  <a:solidFill>
                    <a:srgbClr val="ffffff"/>
                  </a:solidFill>
                </a:uFill>
                <a:latin typeface="Calibri"/>
              </a:rPr>
              <a:t>16 bits (2 bytes) wide</a:t>
            </a:r>
            <a:endParaRPr b="0" lang="en-US" sz="3200" spc="-1" strike="noStrike">
              <a:solidFill>
                <a:srgbClr val="000000"/>
              </a:solidFill>
              <a:uFill>
                <a:solidFill>
                  <a:srgbClr val="ffffff"/>
                </a:solidFill>
              </a:uFill>
              <a:latin typeface="Arial"/>
            </a:endParaRPr>
          </a:p>
        </p:txBody>
      </p:sp>
      <p:sp>
        <p:nvSpPr>
          <p:cNvPr id="545" name="TextShape 5"/>
          <p:cNvSpPr txBox="1"/>
          <p:nvPr/>
        </p:nvSpPr>
        <p:spPr>
          <a:xfrm>
            <a:off x="6553080" y="6356520"/>
            <a:ext cx="2133360" cy="364680"/>
          </a:xfrm>
          <a:prstGeom prst="rect">
            <a:avLst/>
          </a:prstGeom>
          <a:noFill/>
          <a:ln>
            <a:noFill/>
          </a:ln>
        </p:spPr>
        <p:txBody>
          <a:bodyPr anchor="ctr"/>
          <a:p>
            <a:pPr algn="r">
              <a:lnSpc>
                <a:spcPct val="100000"/>
              </a:lnSpc>
            </a:pPr>
            <a:fld id="{2BB89A67-CDCC-44A6-ADAB-BAA2FD83E95E}"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51" dur="indefinite" restart="never" nodeType="tmRoot">
          <p:childTnLst>
            <p:seq>
              <p:cTn id="252" nodeType="mainSeq"/>
              <p:prevCondLst>
                <p:cond delay="0" evt="onPrev">
                  <p:tgtEl>
                    <p:sldTgt/>
                  </p:tgtEl>
                </p:cond>
              </p:prevCondLst>
              <p:nextCondLst>
                <p:cond delay="0"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Reading Hexdumps</a:t>
            </a:r>
            <a:endParaRPr b="0" lang="en-US" sz="4400" spc="-1" strike="noStrike">
              <a:solidFill>
                <a:srgbClr val="000000"/>
              </a:solidFill>
              <a:uFill>
                <a:solidFill>
                  <a:srgbClr val="ffffff"/>
                </a:solidFill>
              </a:uFill>
              <a:latin typeface="Calibri"/>
            </a:endParaRPr>
          </a:p>
        </p:txBody>
      </p:sp>
      <p:sp>
        <p:nvSpPr>
          <p:cNvPr id="547" name="TextShape 2"/>
          <p:cNvSpPr txBox="1"/>
          <p:nvPr/>
        </p:nvSpPr>
        <p:spPr>
          <a:xfrm>
            <a:off x="0" y="1600200"/>
            <a:ext cx="9143640" cy="4525560"/>
          </a:xfrm>
          <a:prstGeom prst="rect">
            <a:avLst/>
          </a:prstGeom>
          <a:noFill/>
          <a:ln>
            <a:noFill/>
          </a:ln>
        </p:spPr>
        <p:txBody>
          <a:bodyPr/>
          <a:p>
            <a:pPr>
              <a:lnSpc>
                <a:spcPct val="100000"/>
              </a:lnSpc>
              <a:spcBef>
                <a:spcPts val="360"/>
              </a:spcBef>
            </a:pPr>
            <a:r>
              <a:rPr b="0" lang="en-US" sz="1800" spc="-1" strike="noStrike">
                <a:solidFill>
                  <a:srgbClr val="000000"/>
                </a:solidFill>
                <a:uFill>
                  <a:solidFill>
                    <a:srgbClr val="ffffff"/>
                  </a:solidFill>
                </a:uFill>
                <a:latin typeface="Courier New"/>
              </a:rPr>
              <a:t>$tcpdump -i eth0 –XX -nn udp port 53 </a:t>
            </a:r>
            <a:endParaRPr b="0" lang="en-US" sz="1800" spc="-1" strike="noStrike">
              <a:solidFill>
                <a:srgbClr val="000000"/>
              </a:solidFill>
              <a:uFill>
                <a:solidFill>
                  <a:srgbClr val="ffffff"/>
                </a:solidFill>
              </a:uFill>
              <a:latin typeface="Calibri"/>
            </a:endParaRPr>
          </a:p>
          <a:p>
            <a:pPr>
              <a:lnSpc>
                <a:spcPct val="100000"/>
              </a:lnSpc>
              <a:spcBef>
                <a:spcPts val="340"/>
              </a:spcBef>
            </a:pPr>
            <a:endParaRPr b="0" lang="en-US" sz="1800" spc="-1" strike="noStrike">
              <a:solidFill>
                <a:srgbClr val="000000"/>
              </a:solidFill>
              <a:uFill>
                <a:solidFill>
                  <a:srgbClr val="ffffff"/>
                </a:solidFill>
              </a:uFill>
              <a:latin typeface="Calibri"/>
            </a:endParaRPr>
          </a:p>
          <a:p>
            <a:pPr>
              <a:lnSpc>
                <a:spcPct val="100000"/>
              </a:lnSpc>
              <a:spcBef>
                <a:spcPts val="479"/>
              </a:spcBef>
            </a:pPr>
            <a:r>
              <a:rPr b="0" lang="en-US" sz="2400" spc="-1" strike="noStrike">
                <a:solidFill>
                  <a:srgbClr val="000000"/>
                </a:solidFill>
                <a:uFill>
                  <a:solidFill>
                    <a:srgbClr val="ffffff"/>
                  </a:solidFill>
                </a:uFill>
                <a:latin typeface="Courier New"/>
              </a:rPr>
              <a:t>0x0000:  406c 8f4d 5c05 5057 a808 e000 0800 4500</a:t>
            </a:r>
            <a:endParaRPr b="0" lang="en-US" sz="2400" spc="-1" strike="noStrike">
              <a:solidFill>
                <a:srgbClr val="000000"/>
              </a:solidFill>
              <a:uFill>
                <a:solidFill>
                  <a:srgbClr val="ffffff"/>
                </a:solidFill>
              </a:uFill>
              <a:latin typeface="Calibri"/>
            </a:endParaRPr>
          </a:p>
          <a:p>
            <a:pPr>
              <a:lnSpc>
                <a:spcPct val="100000"/>
              </a:lnSpc>
              <a:spcBef>
                <a:spcPts val="479"/>
              </a:spcBef>
            </a:pPr>
            <a:r>
              <a:rPr b="0" lang="en-US" sz="2400" spc="-1" strike="noStrike">
                <a:solidFill>
                  <a:srgbClr val="000000"/>
                </a:solidFill>
                <a:uFill>
                  <a:solidFill>
                    <a:srgbClr val="ffffff"/>
                  </a:solidFill>
                </a:uFill>
                <a:latin typeface="Courier New"/>
              </a:rPr>
              <a:t>0x0010:  0046 3783 0000 3c11 f4f4 8153 1472 8153</a:t>
            </a:r>
            <a:endParaRPr b="0" lang="en-US" sz="2400" spc="-1" strike="noStrike">
              <a:solidFill>
                <a:srgbClr val="000000"/>
              </a:solidFill>
              <a:uFill>
                <a:solidFill>
                  <a:srgbClr val="ffffff"/>
                </a:solidFill>
              </a:uFill>
              <a:latin typeface="Calibri"/>
            </a:endParaRPr>
          </a:p>
          <a:p>
            <a:pPr>
              <a:lnSpc>
                <a:spcPct val="100000"/>
              </a:lnSpc>
              <a:spcBef>
                <a:spcPts val="479"/>
              </a:spcBef>
            </a:pPr>
            <a:r>
              <a:rPr b="0" lang="en-US" sz="2400" spc="-1" strike="noStrike">
                <a:solidFill>
                  <a:srgbClr val="000000"/>
                </a:solidFill>
                <a:uFill>
                  <a:solidFill>
                    <a:srgbClr val="ffffff"/>
                  </a:solidFill>
                </a:uFill>
                <a:latin typeface="Courier New"/>
              </a:rPr>
              <a:t>0x0020:  3b17 0035 dda1 0032 60e9 b150 8180 0001</a:t>
            </a:r>
            <a:endParaRPr b="0" lang="en-US" sz="2400" spc="-1" strike="noStrike">
              <a:solidFill>
                <a:srgbClr val="000000"/>
              </a:solidFill>
              <a:uFill>
                <a:solidFill>
                  <a:srgbClr val="ffffff"/>
                </a:solidFill>
              </a:uFill>
              <a:latin typeface="Calibri"/>
            </a:endParaRPr>
          </a:p>
          <a:p>
            <a:pPr>
              <a:lnSpc>
                <a:spcPct val="100000"/>
              </a:lnSpc>
              <a:spcBef>
                <a:spcPts val="479"/>
              </a:spcBef>
            </a:pPr>
            <a:r>
              <a:rPr b="0" lang="en-US" sz="2400" spc="-1" strike="noStrike">
                <a:solidFill>
                  <a:srgbClr val="000000"/>
                </a:solidFill>
                <a:uFill>
                  <a:solidFill>
                    <a:srgbClr val="ffffff"/>
                  </a:solidFill>
                </a:uFill>
                <a:latin typeface="Courier New"/>
              </a:rPr>
              <a:t>0x0030:  0001 0000 0000 0478 6b63 6403 636f 6d00</a:t>
            </a:r>
            <a:endParaRPr b="0" lang="en-US" sz="2400" spc="-1" strike="noStrike">
              <a:solidFill>
                <a:srgbClr val="000000"/>
              </a:solidFill>
              <a:uFill>
                <a:solidFill>
                  <a:srgbClr val="ffffff"/>
                </a:solidFill>
              </a:uFill>
              <a:latin typeface="Calibri"/>
            </a:endParaRPr>
          </a:p>
          <a:p>
            <a:pPr>
              <a:lnSpc>
                <a:spcPct val="100000"/>
              </a:lnSpc>
              <a:spcBef>
                <a:spcPts val="479"/>
              </a:spcBef>
            </a:pPr>
            <a:r>
              <a:rPr b="0" lang="en-US" sz="2400" spc="-1" strike="noStrike">
                <a:solidFill>
                  <a:srgbClr val="000000"/>
                </a:solidFill>
                <a:uFill>
                  <a:solidFill>
                    <a:srgbClr val="ffffff"/>
                  </a:solidFill>
                </a:uFill>
                <a:latin typeface="Courier New"/>
              </a:rPr>
              <a:t>0x0040:  0001 0001 c00c 0001 0001 0000 020b 0004</a:t>
            </a:r>
            <a:endParaRPr b="0" lang="en-US" sz="2400" spc="-1" strike="noStrike">
              <a:solidFill>
                <a:srgbClr val="000000"/>
              </a:solidFill>
              <a:uFill>
                <a:solidFill>
                  <a:srgbClr val="ffffff"/>
                </a:solidFill>
              </a:uFill>
              <a:latin typeface="Calibri"/>
            </a:endParaRPr>
          </a:p>
          <a:p>
            <a:pPr>
              <a:lnSpc>
                <a:spcPct val="100000"/>
              </a:lnSpc>
              <a:spcBef>
                <a:spcPts val="479"/>
              </a:spcBef>
            </a:pPr>
            <a:r>
              <a:rPr b="0" lang="en-US" sz="2400" spc="-1" strike="noStrike">
                <a:solidFill>
                  <a:srgbClr val="000000"/>
                </a:solidFill>
                <a:uFill>
                  <a:solidFill>
                    <a:srgbClr val="ffffff"/>
                  </a:solidFill>
                </a:uFill>
                <a:latin typeface="Courier New"/>
              </a:rPr>
              <a:t>0x0050:  6b06 6a52                                </a:t>
            </a:r>
            <a:endParaRPr b="0" lang="en-US" sz="2400" spc="-1" strike="noStrike">
              <a:solidFill>
                <a:srgbClr val="000000"/>
              </a:solidFill>
              <a:uFill>
                <a:solidFill>
                  <a:srgbClr val="ffffff"/>
                </a:solidFill>
              </a:uFill>
              <a:latin typeface="Calibri"/>
            </a:endParaRPr>
          </a:p>
          <a:p>
            <a:pPr>
              <a:lnSpc>
                <a:spcPct val="100000"/>
              </a:lnSpc>
              <a:spcBef>
                <a:spcPts val="360"/>
              </a:spcBef>
            </a:pPr>
            <a:endParaRPr b="0" lang="en-US" sz="2400" spc="-1" strike="noStrike">
              <a:solidFill>
                <a:srgbClr val="000000"/>
              </a:solidFill>
              <a:uFill>
                <a:solidFill>
                  <a:srgbClr val="ffffff"/>
                </a:solidFill>
              </a:uFill>
              <a:latin typeface="Calibri"/>
            </a:endParaRPr>
          </a:p>
        </p:txBody>
      </p:sp>
      <p:sp>
        <p:nvSpPr>
          <p:cNvPr id="548" name="TextShape 3"/>
          <p:cNvSpPr txBox="1"/>
          <p:nvPr/>
        </p:nvSpPr>
        <p:spPr>
          <a:xfrm>
            <a:off x="6553080" y="6356520"/>
            <a:ext cx="2133360" cy="364680"/>
          </a:xfrm>
          <a:prstGeom prst="rect">
            <a:avLst/>
          </a:prstGeom>
          <a:noFill/>
          <a:ln>
            <a:noFill/>
          </a:ln>
        </p:spPr>
        <p:txBody>
          <a:bodyPr anchor="ctr"/>
          <a:p>
            <a:pPr algn="r">
              <a:lnSpc>
                <a:spcPct val="100000"/>
              </a:lnSpc>
            </a:pPr>
            <a:fld id="{FA211BAD-63D0-4894-8678-1965DBCE6D02}"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53" dur="indefinite" restart="never" nodeType="tmRoot">
          <p:childTnLst>
            <p:seq>
              <p:cTn id="254" nodeType="mainSeq"/>
              <p:prevCondLst>
                <p:cond delay="0" evt="onPrev">
                  <p:tgtEl>
                    <p:sldTgt/>
                  </p:tgtEl>
                </p:cond>
              </p:prevCondLst>
              <p:nextCondLst>
                <p:cond delay="0"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Exercise: DNS and tcpdump</a:t>
            </a:r>
            <a:endParaRPr b="0" lang="en-US" sz="4400" spc="-1" strike="noStrike">
              <a:solidFill>
                <a:srgbClr val="000000"/>
              </a:solidFill>
              <a:uFill>
                <a:solidFill>
                  <a:srgbClr val="ffffff"/>
                </a:solidFill>
              </a:uFill>
              <a:latin typeface="Calibri"/>
            </a:endParaRPr>
          </a:p>
        </p:txBody>
      </p:sp>
      <p:sp>
        <p:nvSpPr>
          <p:cNvPr id="550" name="TextShape 2"/>
          <p:cNvSpPr txBox="1"/>
          <p:nvPr/>
        </p:nvSpPr>
        <p:spPr>
          <a:xfrm>
            <a:off x="457200" y="1600200"/>
            <a:ext cx="8229240" cy="4525560"/>
          </a:xfrm>
          <a:prstGeom prst="rect">
            <a:avLst/>
          </a:prstGeom>
          <a:noFill/>
          <a:ln>
            <a:noFill/>
          </a:ln>
        </p:spPr>
        <p:txBody>
          <a:bodyPr anchor="ctr">
            <a:normAutofit/>
          </a:bodyPr>
          <a:p>
            <a:pPr algn="ctr">
              <a:lnSpc>
                <a:spcPct val="100000"/>
              </a:lnSpc>
              <a:spcBef>
                <a:spcPts val="799"/>
              </a:spcBef>
            </a:pPr>
            <a:r>
              <a:rPr b="0" lang="en-US" sz="4000" spc="-1" strike="noStrike">
                <a:solidFill>
                  <a:srgbClr val="000000"/>
                </a:solidFill>
                <a:uFill>
                  <a:solidFill>
                    <a:srgbClr val="ffffff"/>
                  </a:solidFill>
                </a:uFill>
                <a:latin typeface="Calibri"/>
              </a:rPr>
              <a:t>Can you use a combination of tcpdump and grep to discover what IP address a name resolves to?</a:t>
            </a:r>
            <a:endParaRPr b="0" lang="en-US" sz="4000" spc="-1" strike="noStrike">
              <a:solidFill>
                <a:srgbClr val="000000"/>
              </a:solidFill>
              <a:uFill>
                <a:solidFill>
                  <a:srgbClr val="ffffff"/>
                </a:solidFill>
              </a:uFill>
              <a:latin typeface="Calibri"/>
            </a:endParaRPr>
          </a:p>
          <a:p>
            <a:pPr algn="ctr">
              <a:lnSpc>
                <a:spcPct val="100000"/>
              </a:lnSpc>
              <a:spcBef>
                <a:spcPts val="799"/>
              </a:spcBef>
            </a:pPr>
            <a:endParaRPr b="0" lang="en-US" sz="4000" spc="-1" strike="noStrike">
              <a:solidFill>
                <a:srgbClr val="000000"/>
              </a:solidFill>
              <a:uFill>
                <a:solidFill>
                  <a:srgbClr val="ffffff"/>
                </a:solidFill>
              </a:uFill>
              <a:latin typeface="Calibri"/>
            </a:endParaRPr>
          </a:p>
          <a:p>
            <a:pPr algn="ctr">
              <a:lnSpc>
                <a:spcPct val="100000"/>
              </a:lnSpc>
              <a:spcBef>
                <a:spcPts val="799"/>
              </a:spcBef>
            </a:pPr>
            <a:r>
              <a:rPr b="0" lang="en-US" sz="4000" spc="-1" strike="noStrike">
                <a:solidFill>
                  <a:srgbClr val="000000"/>
                </a:solidFill>
                <a:uFill>
                  <a:solidFill>
                    <a:srgbClr val="ffffff"/>
                  </a:solidFill>
                </a:uFill>
                <a:latin typeface="Calibri"/>
              </a:rPr>
              <a:t>google.com</a:t>
            </a:r>
            <a:endParaRPr b="0" lang="en-US" sz="4000" spc="-1" strike="noStrike">
              <a:solidFill>
                <a:srgbClr val="000000"/>
              </a:solidFill>
              <a:uFill>
                <a:solidFill>
                  <a:srgbClr val="ffffff"/>
                </a:solidFill>
              </a:uFill>
              <a:latin typeface="Calibri"/>
            </a:endParaRPr>
          </a:p>
          <a:p>
            <a:pPr algn="ctr">
              <a:lnSpc>
                <a:spcPct val="100000"/>
              </a:lnSpc>
              <a:spcBef>
                <a:spcPts val="799"/>
              </a:spcBef>
            </a:pPr>
            <a:endParaRPr b="0" lang="en-US" sz="4000" spc="-1" strike="noStrike">
              <a:solidFill>
                <a:srgbClr val="000000"/>
              </a:solidFill>
              <a:uFill>
                <a:solidFill>
                  <a:srgbClr val="ffffff"/>
                </a:solidFill>
              </a:uFill>
              <a:latin typeface="Calibri"/>
            </a:endParaRPr>
          </a:p>
          <a:p>
            <a:pPr algn="ctr">
              <a:lnSpc>
                <a:spcPct val="100000"/>
              </a:lnSpc>
              <a:spcBef>
                <a:spcPts val="799"/>
              </a:spcBef>
            </a:pPr>
            <a:r>
              <a:rPr b="0" lang="en-US" sz="4000" spc="-1" strike="noStrike">
                <a:solidFill>
                  <a:srgbClr val="000000"/>
                </a:solidFill>
                <a:uFill>
                  <a:solidFill>
                    <a:srgbClr val="ffffff"/>
                  </a:solidFill>
                </a:uFill>
                <a:latin typeface="Calibri"/>
              </a:rPr>
              <a:t>Look at dns-tcpdump.pcap</a:t>
            </a:r>
            <a:endParaRPr b="0" lang="en-US" sz="4000" spc="-1" strike="noStrike">
              <a:solidFill>
                <a:srgbClr val="000000"/>
              </a:solidFill>
              <a:uFill>
                <a:solidFill>
                  <a:srgbClr val="ffffff"/>
                </a:solidFill>
              </a:uFill>
              <a:latin typeface="Calibri"/>
            </a:endParaRPr>
          </a:p>
        </p:txBody>
      </p:sp>
      <p:sp>
        <p:nvSpPr>
          <p:cNvPr id="551" name="TextShape 3"/>
          <p:cNvSpPr txBox="1"/>
          <p:nvPr/>
        </p:nvSpPr>
        <p:spPr>
          <a:xfrm>
            <a:off x="6553080" y="6356520"/>
            <a:ext cx="2133360" cy="364680"/>
          </a:xfrm>
          <a:prstGeom prst="rect">
            <a:avLst/>
          </a:prstGeom>
          <a:noFill/>
          <a:ln>
            <a:noFill/>
          </a:ln>
        </p:spPr>
        <p:txBody>
          <a:bodyPr anchor="ctr"/>
          <a:p>
            <a:pPr algn="r">
              <a:lnSpc>
                <a:spcPct val="100000"/>
              </a:lnSpc>
            </a:pPr>
            <a:fld id="{D2A5BA8A-3862-462E-812A-E07659BBB835}"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55" dur="indefinite" restart="never" nodeType="tmRoot">
          <p:childTnLst>
            <p:seq>
              <p:cTn id="256" nodeType="mainSeq"/>
              <p:prevCondLst>
                <p:cond delay="0" evt="onPrev">
                  <p:tgtEl>
                    <p:sldTgt/>
                  </p:tgtEl>
                </p:cond>
              </p:prevCondLst>
              <p:nextCondLst>
                <p:cond delay="0"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Solution</a:t>
            </a:r>
            <a:endParaRPr b="0" lang="en-US" sz="4400" spc="-1" strike="noStrike">
              <a:solidFill>
                <a:srgbClr val="000000"/>
              </a:solidFill>
              <a:uFill>
                <a:solidFill>
                  <a:srgbClr val="ffffff"/>
                </a:solidFill>
              </a:uFill>
              <a:latin typeface="Calibri"/>
            </a:endParaRPr>
          </a:p>
        </p:txBody>
      </p:sp>
      <p:sp>
        <p:nvSpPr>
          <p:cNvPr id="553" name="TextShape 2"/>
          <p:cNvSpPr txBox="1"/>
          <p:nvPr/>
        </p:nvSpPr>
        <p:spPr>
          <a:xfrm>
            <a:off x="457200" y="1600200"/>
            <a:ext cx="8229240" cy="4525560"/>
          </a:xfrm>
          <a:prstGeom prst="rect">
            <a:avLst/>
          </a:prstGeom>
          <a:noFill/>
          <a:ln>
            <a:noFill/>
          </a:ln>
        </p:spPr>
        <p:txBody>
          <a:bodyPr/>
          <a:p>
            <a:pPr>
              <a:lnSpc>
                <a:spcPct val="100000"/>
              </a:lnSpc>
              <a:spcBef>
                <a:spcPts val="641"/>
              </a:spcBef>
            </a:pPr>
            <a:r>
              <a:rPr b="0" lang="en-US" sz="3200" spc="-1" strike="noStrike">
                <a:solidFill>
                  <a:srgbClr val="000000"/>
                </a:solidFill>
                <a:uFill>
                  <a:solidFill>
                    <a:srgbClr val="ffffff"/>
                  </a:solidFill>
                </a:uFill>
                <a:latin typeface="Courier New"/>
              </a:rPr>
              <a:t>$tcpdump -r dns-tcpdump.pcap “udp port 53” | grep -A 1 google.com </a:t>
            </a:r>
            <a:endParaRPr b="0" lang="en-US" sz="3200" spc="-1" strike="noStrike">
              <a:solidFill>
                <a:srgbClr val="000000"/>
              </a:solidFill>
              <a:uFill>
                <a:solidFill>
                  <a:srgbClr val="ffffff"/>
                </a:solidFill>
              </a:uFill>
              <a:latin typeface="Calibri"/>
            </a:endParaRPr>
          </a:p>
        </p:txBody>
      </p:sp>
      <p:sp>
        <p:nvSpPr>
          <p:cNvPr id="554" name="TextShape 3"/>
          <p:cNvSpPr txBox="1"/>
          <p:nvPr/>
        </p:nvSpPr>
        <p:spPr>
          <a:xfrm>
            <a:off x="6553080" y="6356520"/>
            <a:ext cx="2133360" cy="364680"/>
          </a:xfrm>
          <a:prstGeom prst="rect">
            <a:avLst/>
          </a:prstGeom>
          <a:noFill/>
          <a:ln>
            <a:noFill/>
          </a:ln>
        </p:spPr>
        <p:txBody>
          <a:bodyPr anchor="ctr"/>
          <a:p>
            <a:pPr algn="r">
              <a:lnSpc>
                <a:spcPct val="100000"/>
              </a:lnSpc>
            </a:pPr>
            <a:fld id="{8137FC23-CAE0-4DF6-9192-A271BD939E36}"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57" dur="indefinite" restart="never" nodeType="tmRoot">
          <p:childTnLst>
            <p:seq>
              <p:cTn id="258"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P</a:t>
            </a:r>
            <a:r>
              <a:rPr b="0" lang="en-US" sz="4400" spc="-1" strike="noStrike">
                <a:solidFill>
                  <a:srgbClr val="000000"/>
                </a:solidFill>
                <a:uFill>
                  <a:solidFill>
                    <a:srgbClr val="ffffff"/>
                  </a:solidFill>
                </a:uFill>
                <a:latin typeface="Calibri"/>
              </a:rPr>
              <a:t>o</a:t>
            </a:r>
            <a:r>
              <a:rPr b="0" lang="en-US" sz="4400" spc="-1" strike="noStrike">
                <a:solidFill>
                  <a:srgbClr val="000000"/>
                </a:solidFill>
                <a:uFill>
                  <a:solidFill>
                    <a:srgbClr val="ffffff"/>
                  </a:solidFill>
                </a:uFill>
                <a:latin typeface="Calibri"/>
              </a:rPr>
              <a:t>p </a:t>
            </a:r>
            <a:r>
              <a:rPr b="0" lang="en-US" sz="4400" spc="-1" strike="noStrike">
                <a:solidFill>
                  <a:srgbClr val="000000"/>
                </a:solidFill>
                <a:uFill>
                  <a:solidFill>
                    <a:srgbClr val="ffffff"/>
                  </a:solidFill>
                </a:uFill>
                <a:latin typeface="Calibri"/>
              </a:rPr>
              <a:t>Q</a:t>
            </a:r>
            <a:r>
              <a:rPr b="0" lang="en-US" sz="4400" spc="-1" strike="noStrike">
                <a:solidFill>
                  <a:srgbClr val="000000"/>
                </a:solidFill>
                <a:uFill>
                  <a:solidFill>
                    <a:srgbClr val="ffffff"/>
                  </a:solidFill>
                </a:uFill>
                <a:latin typeface="Calibri"/>
              </a:rPr>
              <a:t>u</a:t>
            </a:r>
            <a:r>
              <a:rPr b="0" lang="en-US" sz="4400" spc="-1" strike="noStrike">
                <a:solidFill>
                  <a:srgbClr val="000000"/>
                </a:solidFill>
                <a:uFill>
                  <a:solidFill>
                    <a:srgbClr val="ffffff"/>
                  </a:solidFill>
                </a:uFill>
                <a:latin typeface="Calibri"/>
              </a:rPr>
              <a:t>i</a:t>
            </a:r>
            <a:r>
              <a:rPr b="0" lang="en-US" sz="4400" spc="-1" strike="noStrike">
                <a:solidFill>
                  <a:srgbClr val="000000"/>
                </a:solidFill>
                <a:uFill>
                  <a:solidFill>
                    <a:srgbClr val="ffffff"/>
                  </a:solidFill>
                </a:uFill>
                <a:latin typeface="Calibri"/>
              </a:rPr>
              <a:t>z</a:t>
            </a:r>
            <a:r>
              <a:rPr b="0" lang="en-US" sz="4400" spc="-1" strike="noStrike">
                <a:solidFill>
                  <a:srgbClr val="000000"/>
                </a:solidFill>
                <a:uFill>
                  <a:solidFill>
                    <a:srgbClr val="ffffff"/>
                  </a:solidFill>
                </a:uFill>
                <a:latin typeface="Calibri"/>
              </a:rPr>
              <a:t>!</a:t>
            </a:r>
            <a:endParaRPr b="0" lang="en-US" sz="4400" spc="-1" strike="noStrike">
              <a:solidFill>
                <a:srgbClr val="000000"/>
              </a:solidFill>
              <a:uFill>
                <a:solidFill>
                  <a:srgbClr val="ffffff"/>
                </a:solidFill>
              </a:uFill>
              <a:latin typeface="Calibri"/>
            </a:endParaRPr>
          </a:p>
        </p:txBody>
      </p:sp>
      <p:sp>
        <p:nvSpPr>
          <p:cNvPr id="202" name="TextShape 2"/>
          <p:cNvSpPr txBox="1"/>
          <p:nvPr/>
        </p:nvSpPr>
        <p:spPr>
          <a:xfrm>
            <a:off x="457200" y="1600200"/>
            <a:ext cx="8229240" cy="4525560"/>
          </a:xfrm>
          <a:prstGeom prst="rect">
            <a:avLst/>
          </a:prstGeom>
          <a:noFill/>
          <a:ln>
            <a:noFill/>
          </a:ln>
        </p:spPr>
        <p:txBody>
          <a:bodyPr/>
          <a:p>
            <a:pPr algn="ctr">
              <a:lnSpc>
                <a:spcPct val="100000"/>
              </a:lnSpc>
              <a:spcBef>
                <a:spcPts val="641"/>
              </a:spcBef>
            </a:pPr>
            <a:r>
              <a:rPr b="0" lang="en-US" sz="3200" spc="-1" strike="noStrike">
                <a:solidFill>
                  <a:srgbClr val="000000"/>
                </a:solidFill>
                <a:uFill>
                  <a:solidFill>
                    <a:srgbClr val="ffffff"/>
                  </a:solidFill>
                </a:uFill>
                <a:latin typeface="Calibri"/>
              </a:rPr>
              <a:t>Who Remembers The OSI Model?</a:t>
            </a:r>
            <a:endParaRPr b="0" lang="en-US" sz="3200" spc="-1" strike="noStrike">
              <a:solidFill>
                <a:srgbClr val="000000"/>
              </a:solidFill>
              <a:uFill>
                <a:solidFill>
                  <a:srgbClr val="ffffff"/>
                </a:solidFill>
              </a:uFill>
              <a:latin typeface="Calibri"/>
            </a:endParaRPr>
          </a:p>
          <a:p>
            <a:pPr algn="ctr">
              <a:lnSpc>
                <a:spcPct val="100000"/>
              </a:lnSpc>
              <a:spcBef>
                <a:spcPts val="641"/>
              </a:spcBef>
            </a:pPr>
            <a:endParaRPr b="0" lang="en-US" sz="3200" spc="-1" strike="noStrike">
              <a:solidFill>
                <a:srgbClr val="000000"/>
              </a:solidFill>
              <a:uFill>
                <a:solidFill>
                  <a:srgbClr val="ffffff"/>
                </a:solidFill>
              </a:uFill>
              <a:latin typeface="Calibri"/>
            </a:endParaRPr>
          </a:p>
        </p:txBody>
      </p:sp>
      <p:sp>
        <p:nvSpPr>
          <p:cNvPr id="203" name="CustomShape 3"/>
          <p:cNvSpPr/>
          <p:nvPr/>
        </p:nvSpPr>
        <p:spPr>
          <a:xfrm rot="5400000">
            <a:off x="5447160" y="734040"/>
            <a:ext cx="444960" cy="3900960"/>
          </a:xfrm>
          <a:prstGeom prst="round2SameRect">
            <a:avLst>
              <a:gd name="adj1" fmla="val 16667"/>
              <a:gd name="adj2" fmla="val 0"/>
            </a:avLst>
          </a:prstGeom>
          <a:solidFill>
            <a:schemeClr val="accent1">
              <a:alpha val="90000"/>
              <a:tint val="40000"/>
              <a:hueOff val="0"/>
              <a:satOff val="0"/>
              <a:lumOff val="0"/>
              <a:alphaOff val="0"/>
            </a:schemeClr>
          </a:solidFill>
          <a:ln>
            <a:solidFill>
              <a:schemeClr val="accent1">
                <a:alpha val="90000"/>
                <a:tint val="40000"/>
                <a:hueOff val="0"/>
                <a:satOff val="0"/>
                <a:lumOff val="0"/>
                <a:alphaOff val="0"/>
              </a:schemeClr>
            </a:solidFill>
            <a:round/>
          </a:ln>
        </p:spPr>
        <p:style>
          <a:lnRef idx="1"/>
          <a:fillRef idx="0"/>
          <a:effectRef idx="0"/>
          <a:fontRef idx="minor"/>
        </p:style>
        <p:txBody>
          <a:bodyPr lIns="83880" rIns="83880" tIns="41760" bIns="41760" anchor="ctr"/>
          <a:p>
            <a:pPr lvl="1" marL="228600" indent="-228240">
              <a:lnSpc>
                <a:spcPct val="90000"/>
              </a:lnSpc>
              <a:spcAft>
                <a:spcPts val="329"/>
              </a:spcAft>
              <a:buClr>
                <a:srgbClr val="000000"/>
              </a:buClr>
              <a:buFont typeface="Symbol" charset="2"/>
              <a:buChar char=""/>
            </a:pPr>
            <a:r>
              <a:rPr b="0" lang="en-US" sz="2200" spc="-1" strike="noStrike">
                <a:solidFill>
                  <a:srgbClr val="000000"/>
                </a:solidFill>
                <a:uFill>
                  <a:solidFill>
                    <a:srgbClr val="ffffff"/>
                  </a:solidFill>
                </a:uFill>
                <a:latin typeface="Calibri"/>
              </a:rPr>
              <a:t>Application</a:t>
            </a:r>
            <a:endParaRPr b="0" lang="en-US" sz="2200" spc="-1" strike="noStrike">
              <a:solidFill>
                <a:srgbClr val="000000"/>
              </a:solidFill>
              <a:uFill>
                <a:solidFill>
                  <a:srgbClr val="ffffff"/>
                </a:solidFill>
              </a:uFill>
              <a:latin typeface="Arial"/>
            </a:endParaRPr>
          </a:p>
        </p:txBody>
      </p:sp>
      <p:sp>
        <p:nvSpPr>
          <p:cNvPr id="204" name="CustomShape 4"/>
          <p:cNvSpPr/>
          <p:nvPr/>
        </p:nvSpPr>
        <p:spPr>
          <a:xfrm>
            <a:off x="1523880" y="2406960"/>
            <a:ext cx="2194200" cy="556200"/>
          </a:xfrm>
          <a:prstGeom prst="roundRect">
            <a:avLst>
              <a:gd name="adj" fmla="val 16667"/>
            </a:avLst>
          </a:prstGeom>
          <a:gradFill>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a:gradFill>
          <a:ln>
            <a:noFill/>
          </a:ln>
          <a:effectLst>
            <a:outerShdw blurRad="40000" dir="5400000" dist="20000" rotWithShape="0">
              <a:srgbClr val="000000">
                <a:alpha val="38000"/>
              </a:srgbClr>
            </a:outerShdw>
          </a:effectLst>
          <a:scene3d>
            <a:camera prst="orthographicFront"/>
            <a:lightRig dir="t" rig="flat"/>
          </a:scene3d>
          <a:sp3d prstMaterial="dkEdge">
            <a:bevelT w="8200" h="38100"/>
          </a:sp3d>
        </p:spPr>
        <p:style>
          <a:lnRef idx="0"/>
          <a:fillRef idx="0"/>
          <a:effectRef idx="1"/>
          <a:fontRef idx="minor"/>
        </p:style>
        <p:txBody>
          <a:bodyPr lIns="133560" rIns="106560" tIns="80280" bIns="80640" anchor="ctr"/>
          <a:p>
            <a:pPr algn="ctr">
              <a:lnSpc>
                <a:spcPct val="90000"/>
              </a:lnSpc>
              <a:spcAft>
                <a:spcPts val="981"/>
              </a:spcAft>
            </a:pPr>
            <a:r>
              <a:rPr b="0" lang="en-US" sz="2800" spc="-1" strike="noStrike">
                <a:solidFill>
                  <a:srgbClr val="000000"/>
                </a:solidFill>
                <a:uFill>
                  <a:solidFill>
                    <a:srgbClr val="ffffff"/>
                  </a:solidFill>
                </a:uFill>
                <a:latin typeface="Calibri"/>
              </a:rPr>
              <a:t>7</a:t>
            </a:r>
            <a:endParaRPr b="0" lang="en-US" sz="2800" spc="-1" strike="noStrike">
              <a:solidFill>
                <a:srgbClr val="000000"/>
              </a:solidFill>
              <a:uFill>
                <a:solidFill>
                  <a:srgbClr val="ffffff"/>
                </a:solidFill>
              </a:uFill>
              <a:latin typeface="Arial"/>
            </a:endParaRPr>
          </a:p>
        </p:txBody>
      </p:sp>
      <p:sp>
        <p:nvSpPr>
          <p:cNvPr id="205" name="CustomShape 5"/>
          <p:cNvSpPr/>
          <p:nvPr/>
        </p:nvSpPr>
        <p:spPr>
          <a:xfrm rot="5400000">
            <a:off x="5447160" y="1318680"/>
            <a:ext cx="444960" cy="3900960"/>
          </a:xfrm>
          <a:prstGeom prst="round2SameRect">
            <a:avLst>
              <a:gd name="adj1" fmla="val 16667"/>
              <a:gd name="adj2" fmla="val 0"/>
            </a:avLst>
          </a:prstGeom>
          <a:solidFill>
            <a:schemeClr val="accent1">
              <a:alpha val="90000"/>
              <a:tint val="40000"/>
              <a:hueOff val="0"/>
              <a:satOff val="0"/>
              <a:lumOff val="0"/>
              <a:alphaOff val="0"/>
            </a:schemeClr>
          </a:solidFill>
          <a:ln>
            <a:solidFill>
              <a:schemeClr val="accent1">
                <a:alpha val="90000"/>
                <a:tint val="40000"/>
                <a:hueOff val="0"/>
                <a:satOff val="0"/>
                <a:lumOff val="0"/>
                <a:alphaOff val="0"/>
              </a:schemeClr>
            </a:solidFill>
            <a:round/>
          </a:ln>
        </p:spPr>
        <p:style>
          <a:lnRef idx="1"/>
          <a:fillRef idx="0"/>
          <a:effectRef idx="0"/>
          <a:fontRef idx="minor"/>
        </p:style>
        <p:txBody>
          <a:bodyPr lIns="83880" rIns="83880" tIns="41760" bIns="41760" anchor="ctr"/>
          <a:p>
            <a:pPr lvl="1" marL="228600" indent="-228240">
              <a:lnSpc>
                <a:spcPct val="90000"/>
              </a:lnSpc>
              <a:spcAft>
                <a:spcPts val="329"/>
              </a:spcAft>
              <a:buClr>
                <a:srgbClr val="000000"/>
              </a:buClr>
              <a:buFont typeface="Symbol" charset="2"/>
              <a:buChar char=""/>
            </a:pPr>
            <a:r>
              <a:rPr b="0" lang="en-US" sz="2200" spc="-1" strike="noStrike">
                <a:solidFill>
                  <a:srgbClr val="000000"/>
                </a:solidFill>
                <a:uFill>
                  <a:solidFill>
                    <a:srgbClr val="ffffff"/>
                  </a:solidFill>
                </a:uFill>
                <a:latin typeface="Calibri"/>
              </a:rPr>
              <a:t>Presentation</a:t>
            </a:r>
            <a:endParaRPr b="0" lang="en-US" sz="2200" spc="-1" strike="noStrike">
              <a:solidFill>
                <a:srgbClr val="000000"/>
              </a:solidFill>
              <a:uFill>
                <a:solidFill>
                  <a:srgbClr val="ffffff"/>
                </a:solidFill>
              </a:uFill>
              <a:latin typeface="Arial"/>
            </a:endParaRPr>
          </a:p>
        </p:txBody>
      </p:sp>
      <p:sp>
        <p:nvSpPr>
          <p:cNvPr id="206" name="CustomShape 6"/>
          <p:cNvSpPr/>
          <p:nvPr/>
        </p:nvSpPr>
        <p:spPr>
          <a:xfrm>
            <a:off x="1523880" y="2991240"/>
            <a:ext cx="2194200" cy="556200"/>
          </a:xfrm>
          <a:prstGeom prst="roundRect">
            <a:avLst>
              <a:gd name="adj" fmla="val 16667"/>
            </a:avLst>
          </a:prstGeom>
          <a:gradFill>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a:gradFill>
          <a:ln>
            <a:noFill/>
          </a:ln>
          <a:effectLst>
            <a:outerShdw blurRad="40000" dir="5400000" dist="20000" rotWithShape="0">
              <a:srgbClr val="000000">
                <a:alpha val="38000"/>
              </a:srgbClr>
            </a:outerShdw>
          </a:effectLst>
          <a:scene3d>
            <a:camera prst="orthographicFront"/>
            <a:lightRig dir="t" rig="flat"/>
          </a:scene3d>
          <a:sp3d prstMaterial="dkEdge">
            <a:bevelT w="8200" h="38100"/>
          </a:sp3d>
        </p:spPr>
        <p:style>
          <a:lnRef idx="0"/>
          <a:fillRef idx="0"/>
          <a:effectRef idx="1"/>
          <a:fontRef idx="minor"/>
        </p:style>
        <p:txBody>
          <a:bodyPr lIns="133560" rIns="106560" tIns="80280" bIns="80640" anchor="ctr"/>
          <a:p>
            <a:pPr algn="ctr">
              <a:lnSpc>
                <a:spcPct val="90000"/>
              </a:lnSpc>
              <a:spcAft>
                <a:spcPts val="981"/>
              </a:spcAft>
            </a:pPr>
            <a:r>
              <a:rPr b="0" lang="en-US" sz="2800" spc="-1" strike="noStrike">
                <a:solidFill>
                  <a:srgbClr val="000000"/>
                </a:solidFill>
                <a:uFill>
                  <a:solidFill>
                    <a:srgbClr val="ffffff"/>
                  </a:solidFill>
                </a:uFill>
                <a:latin typeface="Calibri"/>
              </a:rPr>
              <a:t>6</a:t>
            </a:r>
            <a:endParaRPr b="0" lang="en-US" sz="2800" spc="-1" strike="noStrike">
              <a:solidFill>
                <a:srgbClr val="000000"/>
              </a:solidFill>
              <a:uFill>
                <a:solidFill>
                  <a:srgbClr val="ffffff"/>
                </a:solidFill>
              </a:uFill>
              <a:latin typeface="Arial"/>
            </a:endParaRPr>
          </a:p>
        </p:txBody>
      </p:sp>
      <p:sp>
        <p:nvSpPr>
          <p:cNvPr id="207" name="CustomShape 7"/>
          <p:cNvSpPr/>
          <p:nvPr/>
        </p:nvSpPr>
        <p:spPr>
          <a:xfrm rot="5400000">
            <a:off x="5447160" y="1902960"/>
            <a:ext cx="444960" cy="3900960"/>
          </a:xfrm>
          <a:prstGeom prst="round2SameRect">
            <a:avLst>
              <a:gd name="adj1" fmla="val 16667"/>
              <a:gd name="adj2" fmla="val 0"/>
            </a:avLst>
          </a:prstGeom>
          <a:solidFill>
            <a:schemeClr val="accent1">
              <a:alpha val="90000"/>
              <a:tint val="40000"/>
              <a:hueOff val="0"/>
              <a:satOff val="0"/>
              <a:lumOff val="0"/>
              <a:alphaOff val="0"/>
            </a:schemeClr>
          </a:solidFill>
          <a:ln>
            <a:solidFill>
              <a:schemeClr val="accent1">
                <a:alpha val="90000"/>
                <a:tint val="40000"/>
                <a:hueOff val="0"/>
                <a:satOff val="0"/>
                <a:lumOff val="0"/>
                <a:alphaOff val="0"/>
              </a:schemeClr>
            </a:solidFill>
            <a:round/>
          </a:ln>
        </p:spPr>
        <p:style>
          <a:lnRef idx="1"/>
          <a:fillRef idx="0"/>
          <a:effectRef idx="0"/>
          <a:fontRef idx="minor"/>
        </p:style>
        <p:txBody>
          <a:bodyPr lIns="83880" rIns="83880" tIns="41760" bIns="41760" anchor="ctr"/>
          <a:p>
            <a:pPr lvl="1" marL="228600" indent="-228240">
              <a:lnSpc>
                <a:spcPct val="90000"/>
              </a:lnSpc>
              <a:spcAft>
                <a:spcPts val="329"/>
              </a:spcAft>
              <a:buClr>
                <a:srgbClr val="000000"/>
              </a:buClr>
              <a:buFont typeface="Symbol" charset="2"/>
              <a:buChar char=""/>
            </a:pPr>
            <a:r>
              <a:rPr b="0" lang="en-US" sz="2200" spc="-1" strike="noStrike">
                <a:solidFill>
                  <a:srgbClr val="000000"/>
                </a:solidFill>
                <a:uFill>
                  <a:solidFill>
                    <a:srgbClr val="ffffff"/>
                  </a:solidFill>
                </a:uFill>
                <a:latin typeface="Calibri"/>
              </a:rPr>
              <a:t>Session</a:t>
            </a:r>
            <a:endParaRPr b="0" lang="en-US" sz="2200" spc="-1" strike="noStrike">
              <a:solidFill>
                <a:srgbClr val="000000"/>
              </a:solidFill>
              <a:uFill>
                <a:solidFill>
                  <a:srgbClr val="ffffff"/>
                </a:solidFill>
              </a:uFill>
              <a:latin typeface="Arial"/>
            </a:endParaRPr>
          </a:p>
        </p:txBody>
      </p:sp>
      <p:sp>
        <p:nvSpPr>
          <p:cNvPr id="208" name="CustomShape 8"/>
          <p:cNvSpPr/>
          <p:nvPr/>
        </p:nvSpPr>
        <p:spPr>
          <a:xfrm>
            <a:off x="1523880" y="3575880"/>
            <a:ext cx="2194200" cy="556200"/>
          </a:xfrm>
          <a:prstGeom prst="roundRect">
            <a:avLst>
              <a:gd name="adj" fmla="val 16667"/>
            </a:avLst>
          </a:prstGeom>
          <a:gradFill>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a:gradFill>
          <a:ln>
            <a:noFill/>
          </a:ln>
          <a:effectLst>
            <a:outerShdw blurRad="40000" dir="5400000" dist="20000" rotWithShape="0">
              <a:srgbClr val="000000">
                <a:alpha val="38000"/>
              </a:srgbClr>
            </a:outerShdw>
          </a:effectLst>
          <a:scene3d>
            <a:camera prst="orthographicFront"/>
            <a:lightRig dir="t" rig="flat"/>
          </a:scene3d>
          <a:sp3d prstMaterial="dkEdge">
            <a:bevelT w="8200" h="38100"/>
          </a:sp3d>
        </p:spPr>
        <p:style>
          <a:lnRef idx="0"/>
          <a:fillRef idx="0"/>
          <a:effectRef idx="1"/>
          <a:fontRef idx="minor"/>
        </p:style>
        <p:txBody>
          <a:bodyPr lIns="133560" rIns="106560" tIns="80280" bIns="80640" anchor="ctr"/>
          <a:p>
            <a:pPr algn="ctr">
              <a:lnSpc>
                <a:spcPct val="90000"/>
              </a:lnSpc>
              <a:spcAft>
                <a:spcPts val="981"/>
              </a:spcAft>
            </a:pPr>
            <a:r>
              <a:rPr b="0" lang="en-US" sz="2800" spc="-1" strike="noStrike">
                <a:solidFill>
                  <a:srgbClr val="000000"/>
                </a:solidFill>
                <a:uFill>
                  <a:solidFill>
                    <a:srgbClr val="ffffff"/>
                  </a:solidFill>
                </a:uFill>
                <a:latin typeface="Calibri"/>
              </a:rPr>
              <a:t>5</a:t>
            </a:r>
            <a:endParaRPr b="0" lang="en-US" sz="2800" spc="-1" strike="noStrike">
              <a:solidFill>
                <a:srgbClr val="000000"/>
              </a:solidFill>
              <a:uFill>
                <a:solidFill>
                  <a:srgbClr val="ffffff"/>
                </a:solidFill>
              </a:uFill>
              <a:latin typeface="Arial"/>
            </a:endParaRPr>
          </a:p>
        </p:txBody>
      </p:sp>
      <p:sp>
        <p:nvSpPr>
          <p:cNvPr id="209" name="CustomShape 9"/>
          <p:cNvSpPr/>
          <p:nvPr/>
        </p:nvSpPr>
        <p:spPr>
          <a:xfrm rot="5400000">
            <a:off x="5447160" y="2487600"/>
            <a:ext cx="444960" cy="3900960"/>
          </a:xfrm>
          <a:prstGeom prst="round2SameRect">
            <a:avLst>
              <a:gd name="adj1" fmla="val 16667"/>
              <a:gd name="adj2" fmla="val 0"/>
            </a:avLst>
          </a:prstGeom>
          <a:solidFill>
            <a:schemeClr val="accent1">
              <a:alpha val="90000"/>
              <a:tint val="40000"/>
              <a:hueOff val="0"/>
              <a:satOff val="0"/>
              <a:lumOff val="0"/>
              <a:alphaOff val="0"/>
            </a:schemeClr>
          </a:solidFill>
          <a:ln>
            <a:solidFill>
              <a:schemeClr val="accent1">
                <a:alpha val="90000"/>
                <a:tint val="40000"/>
                <a:hueOff val="0"/>
                <a:satOff val="0"/>
                <a:lumOff val="0"/>
                <a:alphaOff val="0"/>
              </a:schemeClr>
            </a:solidFill>
            <a:round/>
          </a:ln>
        </p:spPr>
        <p:style>
          <a:lnRef idx="1"/>
          <a:fillRef idx="0"/>
          <a:effectRef idx="0"/>
          <a:fontRef idx="minor"/>
        </p:style>
        <p:txBody>
          <a:bodyPr lIns="83880" rIns="83880" tIns="41760" bIns="41760" anchor="ctr"/>
          <a:p>
            <a:pPr lvl="1" marL="228600" indent="-228240">
              <a:lnSpc>
                <a:spcPct val="90000"/>
              </a:lnSpc>
              <a:spcAft>
                <a:spcPts val="329"/>
              </a:spcAft>
              <a:buClr>
                <a:srgbClr val="000000"/>
              </a:buClr>
              <a:buFont typeface="Symbol" charset="2"/>
              <a:buChar char=""/>
            </a:pPr>
            <a:r>
              <a:rPr b="0" lang="en-US" sz="2200" spc="-1" strike="noStrike">
                <a:solidFill>
                  <a:srgbClr val="000000"/>
                </a:solidFill>
                <a:uFill>
                  <a:solidFill>
                    <a:srgbClr val="ffffff"/>
                  </a:solidFill>
                </a:uFill>
                <a:latin typeface="Calibri"/>
              </a:rPr>
              <a:t>Transport</a:t>
            </a:r>
            <a:endParaRPr b="0" lang="en-US" sz="2200" spc="-1" strike="noStrike">
              <a:solidFill>
                <a:srgbClr val="000000"/>
              </a:solidFill>
              <a:uFill>
                <a:solidFill>
                  <a:srgbClr val="ffffff"/>
                </a:solidFill>
              </a:uFill>
              <a:latin typeface="Arial"/>
            </a:endParaRPr>
          </a:p>
        </p:txBody>
      </p:sp>
      <p:sp>
        <p:nvSpPr>
          <p:cNvPr id="210" name="CustomShape 10"/>
          <p:cNvSpPr/>
          <p:nvPr/>
        </p:nvSpPr>
        <p:spPr>
          <a:xfrm>
            <a:off x="1523880" y="4160160"/>
            <a:ext cx="2194200" cy="556200"/>
          </a:xfrm>
          <a:prstGeom prst="roundRect">
            <a:avLst>
              <a:gd name="adj" fmla="val 16667"/>
            </a:avLst>
          </a:prstGeom>
          <a:gradFill>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a:gradFill>
          <a:ln>
            <a:noFill/>
          </a:ln>
          <a:effectLst>
            <a:outerShdw blurRad="40000" dir="5400000" dist="20000" rotWithShape="0">
              <a:srgbClr val="000000">
                <a:alpha val="38000"/>
              </a:srgbClr>
            </a:outerShdw>
          </a:effectLst>
          <a:scene3d>
            <a:camera prst="orthographicFront"/>
            <a:lightRig dir="t" rig="flat"/>
          </a:scene3d>
          <a:sp3d prstMaterial="dkEdge">
            <a:bevelT w="8200" h="38100"/>
          </a:sp3d>
        </p:spPr>
        <p:style>
          <a:lnRef idx="0"/>
          <a:fillRef idx="0"/>
          <a:effectRef idx="1"/>
          <a:fontRef idx="minor"/>
        </p:style>
        <p:txBody>
          <a:bodyPr lIns="133560" rIns="106560" tIns="80280" bIns="80640" anchor="ctr"/>
          <a:p>
            <a:pPr algn="ctr">
              <a:lnSpc>
                <a:spcPct val="90000"/>
              </a:lnSpc>
              <a:spcAft>
                <a:spcPts val="981"/>
              </a:spcAft>
            </a:pPr>
            <a:r>
              <a:rPr b="0" lang="en-US" sz="2800" spc="-1" strike="noStrike">
                <a:solidFill>
                  <a:srgbClr val="000000"/>
                </a:solidFill>
                <a:uFill>
                  <a:solidFill>
                    <a:srgbClr val="ffffff"/>
                  </a:solidFill>
                </a:uFill>
                <a:latin typeface="Calibri"/>
              </a:rPr>
              <a:t>4</a:t>
            </a:r>
            <a:endParaRPr b="0" lang="en-US" sz="2800" spc="-1" strike="noStrike">
              <a:solidFill>
                <a:srgbClr val="000000"/>
              </a:solidFill>
              <a:uFill>
                <a:solidFill>
                  <a:srgbClr val="ffffff"/>
                </a:solidFill>
              </a:uFill>
              <a:latin typeface="Arial"/>
            </a:endParaRPr>
          </a:p>
        </p:txBody>
      </p:sp>
      <p:sp>
        <p:nvSpPr>
          <p:cNvPr id="211" name="CustomShape 11"/>
          <p:cNvSpPr/>
          <p:nvPr/>
        </p:nvSpPr>
        <p:spPr>
          <a:xfrm rot="5400000">
            <a:off x="5447160" y="3072240"/>
            <a:ext cx="444960" cy="3900960"/>
          </a:xfrm>
          <a:prstGeom prst="round2SameRect">
            <a:avLst>
              <a:gd name="adj1" fmla="val 16667"/>
              <a:gd name="adj2" fmla="val 0"/>
            </a:avLst>
          </a:prstGeom>
          <a:solidFill>
            <a:schemeClr val="accent1">
              <a:alpha val="90000"/>
              <a:tint val="40000"/>
              <a:hueOff val="0"/>
              <a:satOff val="0"/>
              <a:lumOff val="0"/>
              <a:alphaOff val="0"/>
            </a:schemeClr>
          </a:solidFill>
          <a:ln>
            <a:solidFill>
              <a:schemeClr val="accent1">
                <a:alpha val="90000"/>
                <a:tint val="40000"/>
                <a:hueOff val="0"/>
                <a:satOff val="0"/>
                <a:lumOff val="0"/>
                <a:alphaOff val="0"/>
              </a:schemeClr>
            </a:solidFill>
            <a:round/>
          </a:ln>
        </p:spPr>
        <p:style>
          <a:lnRef idx="1"/>
          <a:fillRef idx="0"/>
          <a:effectRef idx="0"/>
          <a:fontRef idx="minor"/>
        </p:style>
        <p:txBody>
          <a:bodyPr lIns="83880" rIns="83880" tIns="41760" bIns="41760" anchor="ctr"/>
          <a:p>
            <a:pPr lvl="1" marL="228600" indent="-228240">
              <a:lnSpc>
                <a:spcPct val="90000"/>
              </a:lnSpc>
              <a:spcAft>
                <a:spcPts val="329"/>
              </a:spcAft>
              <a:buClr>
                <a:srgbClr val="000000"/>
              </a:buClr>
              <a:buFont typeface="Symbol" charset="2"/>
              <a:buChar char=""/>
            </a:pPr>
            <a:r>
              <a:rPr b="0" lang="en-US" sz="2200" spc="-1" strike="noStrike">
                <a:solidFill>
                  <a:srgbClr val="000000"/>
                </a:solidFill>
                <a:uFill>
                  <a:solidFill>
                    <a:srgbClr val="ffffff"/>
                  </a:solidFill>
                </a:uFill>
                <a:latin typeface="Calibri"/>
              </a:rPr>
              <a:t>Network</a:t>
            </a:r>
            <a:endParaRPr b="0" lang="en-US" sz="2200" spc="-1" strike="noStrike">
              <a:solidFill>
                <a:srgbClr val="000000"/>
              </a:solidFill>
              <a:uFill>
                <a:solidFill>
                  <a:srgbClr val="ffffff"/>
                </a:solidFill>
              </a:uFill>
              <a:latin typeface="Arial"/>
            </a:endParaRPr>
          </a:p>
        </p:txBody>
      </p:sp>
      <p:sp>
        <p:nvSpPr>
          <p:cNvPr id="212" name="CustomShape 12"/>
          <p:cNvSpPr/>
          <p:nvPr/>
        </p:nvSpPr>
        <p:spPr>
          <a:xfrm>
            <a:off x="1523880" y="4744800"/>
            <a:ext cx="2194200" cy="556200"/>
          </a:xfrm>
          <a:prstGeom prst="roundRect">
            <a:avLst>
              <a:gd name="adj" fmla="val 16667"/>
            </a:avLst>
          </a:prstGeom>
          <a:gradFill>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a:gradFill>
          <a:ln>
            <a:noFill/>
          </a:ln>
          <a:effectLst>
            <a:outerShdw blurRad="40000" dir="5400000" dist="20000" rotWithShape="0">
              <a:srgbClr val="000000">
                <a:alpha val="38000"/>
              </a:srgbClr>
            </a:outerShdw>
          </a:effectLst>
          <a:scene3d>
            <a:camera prst="orthographicFront"/>
            <a:lightRig dir="t" rig="flat"/>
          </a:scene3d>
          <a:sp3d prstMaterial="dkEdge">
            <a:bevelT w="8200" h="38100"/>
          </a:sp3d>
        </p:spPr>
        <p:style>
          <a:lnRef idx="0"/>
          <a:fillRef idx="0"/>
          <a:effectRef idx="1"/>
          <a:fontRef idx="minor"/>
        </p:style>
        <p:txBody>
          <a:bodyPr lIns="133560" rIns="106560" tIns="80280" bIns="80640" anchor="ctr"/>
          <a:p>
            <a:pPr algn="ctr">
              <a:lnSpc>
                <a:spcPct val="90000"/>
              </a:lnSpc>
              <a:spcAft>
                <a:spcPts val="981"/>
              </a:spcAft>
            </a:pPr>
            <a:r>
              <a:rPr b="0" lang="en-US" sz="2800" spc="-1" strike="noStrike">
                <a:solidFill>
                  <a:srgbClr val="000000"/>
                </a:solidFill>
                <a:uFill>
                  <a:solidFill>
                    <a:srgbClr val="ffffff"/>
                  </a:solidFill>
                </a:uFill>
                <a:latin typeface="Calibri"/>
              </a:rPr>
              <a:t>3</a:t>
            </a:r>
            <a:endParaRPr b="0" lang="en-US" sz="2800" spc="-1" strike="noStrike">
              <a:solidFill>
                <a:srgbClr val="000000"/>
              </a:solidFill>
              <a:uFill>
                <a:solidFill>
                  <a:srgbClr val="ffffff"/>
                </a:solidFill>
              </a:uFill>
              <a:latin typeface="Arial"/>
            </a:endParaRPr>
          </a:p>
        </p:txBody>
      </p:sp>
      <p:sp>
        <p:nvSpPr>
          <p:cNvPr id="213" name="CustomShape 13"/>
          <p:cNvSpPr/>
          <p:nvPr/>
        </p:nvSpPr>
        <p:spPr>
          <a:xfrm rot="5400000">
            <a:off x="5447160" y="3656880"/>
            <a:ext cx="444960" cy="3900960"/>
          </a:xfrm>
          <a:prstGeom prst="round2SameRect">
            <a:avLst>
              <a:gd name="adj1" fmla="val 16667"/>
              <a:gd name="adj2" fmla="val 0"/>
            </a:avLst>
          </a:prstGeom>
          <a:solidFill>
            <a:schemeClr val="accent1">
              <a:alpha val="90000"/>
              <a:tint val="40000"/>
              <a:hueOff val="0"/>
              <a:satOff val="0"/>
              <a:lumOff val="0"/>
              <a:alphaOff val="0"/>
            </a:schemeClr>
          </a:solidFill>
          <a:ln>
            <a:solidFill>
              <a:schemeClr val="accent1">
                <a:alpha val="90000"/>
                <a:tint val="40000"/>
                <a:hueOff val="0"/>
                <a:satOff val="0"/>
                <a:lumOff val="0"/>
                <a:alphaOff val="0"/>
              </a:schemeClr>
            </a:solidFill>
            <a:round/>
          </a:ln>
        </p:spPr>
        <p:style>
          <a:lnRef idx="1"/>
          <a:fillRef idx="0"/>
          <a:effectRef idx="0"/>
          <a:fontRef idx="minor"/>
        </p:style>
        <p:txBody>
          <a:bodyPr lIns="83880" rIns="83880" tIns="41760" bIns="41760" anchor="ctr"/>
          <a:p>
            <a:pPr lvl="1" marL="228600" indent="-228240">
              <a:lnSpc>
                <a:spcPct val="90000"/>
              </a:lnSpc>
              <a:spcAft>
                <a:spcPts val="329"/>
              </a:spcAft>
              <a:buClr>
                <a:srgbClr val="000000"/>
              </a:buClr>
              <a:buFont typeface="Symbol" charset="2"/>
              <a:buChar char=""/>
            </a:pPr>
            <a:r>
              <a:rPr b="0" lang="en-US" sz="2200" spc="-1" strike="noStrike">
                <a:solidFill>
                  <a:srgbClr val="000000"/>
                </a:solidFill>
                <a:uFill>
                  <a:solidFill>
                    <a:srgbClr val="ffffff"/>
                  </a:solidFill>
                </a:uFill>
                <a:latin typeface="Calibri"/>
              </a:rPr>
              <a:t>Data Link</a:t>
            </a:r>
            <a:endParaRPr b="0" lang="en-US" sz="2200" spc="-1" strike="noStrike">
              <a:solidFill>
                <a:srgbClr val="000000"/>
              </a:solidFill>
              <a:uFill>
                <a:solidFill>
                  <a:srgbClr val="ffffff"/>
                </a:solidFill>
              </a:uFill>
              <a:latin typeface="Arial"/>
            </a:endParaRPr>
          </a:p>
        </p:txBody>
      </p:sp>
      <p:sp>
        <p:nvSpPr>
          <p:cNvPr id="214" name="CustomShape 14"/>
          <p:cNvSpPr/>
          <p:nvPr/>
        </p:nvSpPr>
        <p:spPr>
          <a:xfrm>
            <a:off x="1523880" y="5329080"/>
            <a:ext cx="2194200" cy="556200"/>
          </a:xfrm>
          <a:prstGeom prst="roundRect">
            <a:avLst>
              <a:gd name="adj" fmla="val 16667"/>
            </a:avLst>
          </a:prstGeom>
          <a:gradFill>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a:gradFill>
          <a:ln>
            <a:noFill/>
          </a:ln>
          <a:effectLst>
            <a:outerShdw blurRad="40000" dir="5400000" dist="20000" rotWithShape="0">
              <a:srgbClr val="000000">
                <a:alpha val="38000"/>
              </a:srgbClr>
            </a:outerShdw>
          </a:effectLst>
          <a:scene3d>
            <a:camera prst="orthographicFront"/>
            <a:lightRig dir="t" rig="flat"/>
          </a:scene3d>
          <a:sp3d prstMaterial="dkEdge">
            <a:bevelT w="8200" h="38100"/>
          </a:sp3d>
        </p:spPr>
        <p:style>
          <a:lnRef idx="0"/>
          <a:fillRef idx="0"/>
          <a:effectRef idx="1"/>
          <a:fontRef idx="minor"/>
        </p:style>
        <p:txBody>
          <a:bodyPr lIns="133560" rIns="106560" tIns="80280" bIns="80640" anchor="ctr"/>
          <a:p>
            <a:pPr algn="ctr">
              <a:lnSpc>
                <a:spcPct val="90000"/>
              </a:lnSpc>
              <a:spcAft>
                <a:spcPts val="981"/>
              </a:spcAft>
            </a:pPr>
            <a:r>
              <a:rPr b="0" lang="en-US" sz="2800" spc="-1" strike="noStrike">
                <a:solidFill>
                  <a:srgbClr val="000000"/>
                </a:solidFill>
                <a:uFill>
                  <a:solidFill>
                    <a:srgbClr val="ffffff"/>
                  </a:solidFill>
                </a:uFill>
                <a:latin typeface="Calibri"/>
              </a:rPr>
              <a:t>2</a:t>
            </a:r>
            <a:endParaRPr b="0" lang="en-US" sz="2800" spc="-1" strike="noStrike">
              <a:solidFill>
                <a:srgbClr val="000000"/>
              </a:solidFill>
              <a:uFill>
                <a:solidFill>
                  <a:srgbClr val="ffffff"/>
                </a:solidFill>
              </a:uFill>
              <a:latin typeface="Arial"/>
            </a:endParaRPr>
          </a:p>
        </p:txBody>
      </p:sp>
      <p:sp>
        <p:nvSpPr>
          <p:cNvPr id="215" name="CustomShape 15"/>
          <p:cNvSpPr/>
          <p:nvPr/>
        </p:nvSpPr>
        <p:spPr>
          <a:xfrm rot="5400000">
            <a:off x="5447160" y="4241160"/>
            <a:ext cx="444960" cy="3900960"/>
          </a:xfrm>
          <a:prstGeom prst="round2SameRect">
            <a:avLst>
              <a:gd name="adj1" fmla="val 16667"/>
              <a:gd name="adj2" fmla="val 0"/>
            </a:avLst>
          </a:prstGeom>
          <a:solidFill>
            <a:schemeClr val="accent1">
              <a:alpha val="90000"/>
              <a:tint val="40000"/>
              <a:hueOff val="0"/>
              <a:satOff val="0"/>
              <a:lumOff val="0"/>
              <a:alphaOff val="0"/>
            </a:schemeClr>
          </a:solidFill>
          <a:ln>
            <a:solidFill>
              <a:schemeClr val="accent1">
                <a:alpha val="90000"/>
                <a:tint val="40000"/>
                <a:hueOff val="0"/>
                <a:satOff val="0"/>
                <a:lumOff val="0"/>
                <a:alphaOff val="0"/>
              </a:schemeClr>
            </a:solidFill>
            <a:round/>
          </a:ln>
        </p:spPr>
        <p:style>
          <a:lnRef idx="1"/>
          <a:fillRef idx="0"/>
          <a:effectRef idx="0"/>
          <a:fontRef idx="minor"/>
        </p:style>
        <p:txBody>
          <a:bodyPr lIns="83880" rIns="83880" tIns="41760" bIns="41760" anchor="ctr"/>
          <a:p>
            <a:pPr lvl="1" marL="228600" indent="-228240">
              <a:lnSpc>
                <a:spcPct val="90000"/>
              </a:lnSpc>
              <a:spcAft>
                <a:spcPts val="329"/>
              </a:spcAft>
              <a:buClr>
                <a:srgbClr val="000000"/>
              </a:buClr>
              <a:buFont typeface="Symbol" charset="2"/>
              <a:buChar char=""/>
            </a:pPr>
            <a:r>
              <a:rPr b="0" lang="en-US" sz="2200" spc="-1" strike="noStrike">
                <a:solidFill>
                  <a:srgbClr val="000000"/>
                </a:solidFill>
                <a:uFill>
                  <a:solidFill>
                    <a:srgbClr val="ffffff"/>
                  </a:solidFill>
                </a:uFill>
                <a:latin typeface="Calibri"/>
              </a:rPr>
              <a:t>Physical</a:t>
            </a:r>
            <a:endParaRPr b="0" lang="en-US" sz="2200" spc="-1" strike="noStrike">
              <a:solidFill>
                <a:srgbClr val="000000"/>
              </a:solidFill>
              <a:uFill>
                <a:solidFill>
                  <a:srgbClr val="ffffff"/>
                </a:solidFill>
              </a:uFill>
              <a:latin typeface="Arial"/>
            </a:endParaRPr>
          </a:p>
        </p:txBody>
      </p:sp>
      <p:sp>
        <p:nvSpPr>
          <p:cNvPr id="216" name="CustomShape 16"/>
          <p:cNvSpPr/>
          <p:nvPr/>
        </p:nvSpPr>
        <p:spPr>
          <a:xfrm>
            <a:off x="1523880" y="5913720"/>
            <a:ext cx="2194200" cy="556200"/>
          </a:xfrm>
          <a:prstGeom prst="roundRect">
            <a:avLst>
              <a:gd name="adj" fmla="val 16667"/>
            </a:avLst>
          </a:prstGeom>
          <a:gradFill>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a:gradFill>
          <a:ln>
            <a:noFill/>
          </a:ln>
          <a:effectLst>
            <a:outerShdw blurRad="40000" dir="5400000" dist="20000" rotWithShape="0">
              <a:srgbClr val="000000">
                <a:alpha val="38000"/>
              </a:srgbClr>
            </a:outerShdw>
          </a:effectLst>
          <a:scene3d>
            <a:camera prst="orthographicFront"/>
            <a:lightRig dir="t" rig="flat"/>
          </a:scene3d>
          <a:sp3d prstMaterial="dkEdge">
            <a:bevelT w="8200" h="38100"/>
          </a:sp3d>
        </p:spPr>
        <p:style>
          <a:lnRef idx="0"/>
          <a:fillRef idx="0"/>
          <a:effectRef idx="1"/>
          <a:fontRef idx="minor"/>
        </p:style>
        <p:txBody>
          <a:bodyPr lIns="133560" rIns="106560" tIns="80280" bIns="80640" anchor="ctr"/>
          <a:p>
            <a:pPr algn="ctr">
              <a:lnSpc>
                <a:spcPct val="90000"/>
              </a:lnSpc>
              <a:spcAft>
                <a:spcPts val="981"/>
              </a:spcAft>
            </a:pPr>
            <a:r>
              <a:rPr b="0" lang="en-US" sz="2800" spc="-1" strike="noStrike">
                <a:solidFill>
                  <a:srgbClr val="000000"/>
                </a:solidFill>
                <a:uFill>
                  <a:solidFill>
                    <a:srgbClr val="ffffff"/>
                  </a:solidFill>
                </a:uFill>
                <a:latin typeface="Calibri"/>
              </a:rPr>
              <a:t>1</a:t>
            </a:r>
            <a:endParaRPr b="0" lang="en-US" sz="2800" spc="-1" strike="noStrike">
              <a:solidFill>
                <a:srgbClr val="000000"/>
              </a:solidFill>
              <a:uFill>
                <a:solidFill>
                  <a:srgbClr val="ffffff"/>
                </a:solidFill>
              </a:uFill>
              <a:latin typeface="Arial"/>
            </a:endParaRPr>
          </a:p>
        </p:txBody>
      </p:sp>
      <p:sp>
        <p:nvSpPr>
          <p:cNvPr id="217" name="TextShape 17"/>
          <p:cNvSpPr txBox="1"/>
          <p:nvPr/>
        </p:nvSpPr>
        <p:spPr>
          <a:xfrm>
            <a:off x="6553080" y="6356520"/>
            <a:ext cx="2133360" cy="364680"/>
          </a:xfrm>
          <a:prstGeom prst="rect">
            <a:avLst/>
          </a:prstGeom>
          <a:noFill/>
          <a:ln>
            <a:noFill/>
          </a:ln>
        </p:spPr>
        <p:txBody>
          <a:bodyPr anchor="ctr"/>
          <a:p>
            <a:pPr algn="r">
              <a:lnSpc>
                <a:spcPct val="100000"/>
              </a:lnSpc>
            </a:pPr>
            <a:fld id="{48B9C036-0C52-4E29-9BA0-3390D8A33F05}"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0">
                                  <p:stCondLst>
                                    <p:cond delay="0"/>
                                  </p:stCondLst>
                                  <p:childTnLst>
                                    <p:set>
                                      <p:cBhvr>
                                        <p:cTn id="20" dur="1" fill="hold">
                                          <p:stCondLst>
                                            <p:cond delay="0"/>
                                          </p:stCondLst>
                                        </p:cTn>
                                        <p:attrNameLst>
                                          <p:attrName>style.visibility</p:attrName>
                                        </p:attrNameLst>
                                      </p:cBhvr>
                                      <p:to>
                                        <p:strVal val="visible"/>
                                      </p:to>
                                    </p:set>
                                    <p:animEffect filter="fade" transition="in">
                                      <p:cBhvr additive="repl">
                                        <p:cTn id="21" dur="500"/>
                                      </p:cBhvr>
                                    </p:animEffect>
                                  </p:childTnLst>
                                </p:cTn>
                              </p:par>
                              <p:par>
                                <p:cTn id="22" nodeType="withEffect" fill="hold" presetClass="entr" presetID="10">
                                  <p:stCondLst>
                                    <p:cond delay="0"/>
                                  </p:stCondLst>
                                  <p:childTnLst>
                                    <p:set>
                                      <p:cBhvr>
                                        <p:cTn id="23" dur="1" fill="hold">
                                          <p:stCondLst>
                                            <p:cond delay="0"/>
                                          </p:stCondLst>
                                        </p:cTn>
                                        <p:attrNameLst>
                                          <p:attrName>style.visibility</p:attrName>
                                        </p:attrNameLst>
                                      </p:cBhvr>
                                      <p:to>
                                        <p:strVal val="visible"/>
                                      </p:to>
                                    </p:set>
                                    <p:animEffect filter="fade" transition="in">
                                      <p:cBhvr additive="repl">
                                        <p:cTn id="24" dur="500"/>
                                      </p:cBhvr>
                                    </p:animEffec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0">
                                  <p:stCondLst>
                                    <p:cond delay="0"/>
                                  </p:stCondLst>
                                  <p:childTnLst>
                                    <p:set>
                                      <p:cBhvr>
                                        <p:cTn id="28" dur="1" fill="hold">
                                          <p:stCondLst>
                                            <p:cond delay="0"/>
                                          </p:stCondLst>
                                        </p:cTn>
                                        <p:attrNameLst>
                                          <p:attrName>style.visibility</p:attrName>
                                        </p:attrNameLst>
                                      </p:cBhvr>
                                      <p:to>
                                        <p:strVal val="visible"/>
                                      </p:to>
                                    </p:set>
                                    <p:animEffect filter="fade" transition="in">
                                      <p:cBhvr additive="repl">
                                        <p:cTn id="29" dur="500"/>
                                      </p:cBhvr>
                                    </p:animEffect>
                                  </p:childTnLst>
                                </p:cTn>
                              </p:par>
                              <p:par>
                                <p:cTn id="30" nodeType="withEffect" fill="hold" presetClass="entr" presetID="10">
                                  <p:stCondLst>
                                    <p:cond delay="0"/>
                                  </p:stCondLst>
                                  <p:childTnLst>
                                    <p:set>
                                      <p:cBhvr>
                                        <p:cTn id="31" dur="1" fill="hold">
                                          <p:stCondLst>
                                            <p:cond delay="0"/>
                                          </p:stCondLst>
                                        </p:cTn>
                                        <p:attrNameLst>
                                          <p:attrName>style.visibility</p:attrName>
                                        </p:attrNameLst>
                                      </p:cBhvr>
                                      <p:to>
                                        <p:strVal val="visible"/>
                                      </p:to>
                                    </p:set>
                                    <p:animEffect filter="fade" transition="in">
                                      <p:cBhvr additive="repl">
                                        <p:cTn id="32" dur="500"/>
                                      </p:cBhvr>
                                    </p:animEffec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0">
                                  <p:stCondLst>
                                    <p:cond delay="0"/>
                                  </p:stCondLst>
                                  <p:childTnLst>
                                    <p:set>
                                      <p:cBhvr>
                                        <p:cTn id="36" dur="1" fill="hold">
                                          <p:stCondLst>
                                            <p:cond delay="0"/>
                                          </p:stCondLst>
                                        </p:cTn>
                                        <p:attrNameLst>
                                          <p:attrName>style.visibility</p:attrName>
                                        </p:attrNameLst>
                                      </p:cBhvr>
                                      <p:to>
                                        <p:strVal val="visible"/>
                                      </p:to>
                                    </p:set>
                                    <p:animEffect filter="fade" transition="in">
                                      <p:cBhvr additive="repl">
                                        <p:cTn id="37" dur="500"/>
                                      </p:cBhvr>
                                    </p:animEffect>
                                  </p:childTnLst>
                                </p:cTn>
                              </p:par>
                              <p:par>
                                <p:cTn id="38" nodeType="withEffect" fill="hold" presetClass="entr" presetID="10">
                                  <p:stCondLst>
                                    <p:cond delay="0"/>
                                  </p:stCondLst>
                                  <p:childTnLst>
                                    <p:set>
                                      <p:cBhvr>
                                        <p:cTn id="39" dur="1" fill="hold">
                                          <p:stCondLst>
                                            <p:cond delay="0"/>
                                          </p:stCondLst>
                                        </p:cTn>
                                        <p:attrNameLst>
                                          <p:attrName>style.visibility</p:attrName>
                                        </p:attrNameLst>
                                      </p:cBhvr>
                                      <p:to>
                                        <p:strVal val="visible"/>
                                      </p:to>
                                    </p:set>
                                    <p:animEffect filter="fade" transition="in">
                                      <p:cBhvr additive="repl">
                                        <p:cTn id="40" dur="500"/>
                                      </p:cBhvr>
                                    </p:animEffec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0">
                                  <p:stCondLst>
                                    <p:cond delay="0"/>
                                  </p:stCondLst>
                                  <p:childTnLst>
                                    <p:set>
                                      <p:cBhvr>
                                        <p:cTn id="44" dur="1" fill="hold">
                                          <p:stCondLst>
                                            <p:cond delay="0"/>
                                          </p:stCondLst>
                                        </p:cTn>
                                        <p:attrNameLst>
                                          <p:attrName>style.visibility</p:attrName>
                                        </p:attrNameLst>
                                      </p:cBhvr>
                                      <p:to>
                                        <p:strVal val="visible"/>
                                      </p:to>
                                    </p:set>
                                    <p:animEffect filter="fade" transition="in">
                                      <p:cBhvr additive="repl">
                                        <p:cTn id="45" dur="500"/>
                                      </p:cBhvr>
                                    </p:animEffect>
                                  </p:childTnLst>
                                </p:cTn>
                              </p:par>
                              <p:par>
                                <p:cTn id="46" nodeType="withEffect" fill="hold" presetClass="entr" presetID="10">
                                  <p:stCondLst>
                                    <p:cond delay="0"/>
                                  </p:stCondLst>
                                  <p:childTnLst>
                                    <p:set>
                                      <p:cBhvr>
                                        <p:cTn id="47" dur="1" fill="hold">
                                          <p:stCondLst>
                                            <p:cond delay="0"/>
                                          </p:stCondLst>
                                        </p:cTn>
                                        <p:attrNameLst>
                                          <p:attrName>style.visibility</p:attrName>
                                        </p:attrNameLst>
                                      </p:cBhvr>
                                      <p:to>
                                        <p:strVal val="visible"/>
                                      </p:to>
                                    </p:set>
                                    <p:animEffect filter="fade" transition="in">
                                      <p:cBhvr additive="repl">
                                        <p:cTn id="48" dur="500"/>
                                      </p:cBhvr>
                                    </p:animEffec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10">
                                  <p:stCondLst>
                                    <p:cond delay="0"/>
                                  </p:stCondLst>
                                  <p:childTnLst>
                                    <p:set>
                                      <p:cBhvr>
                                        <p:cTn id="52" dur="1" fill="hold">
                                          <p:stCondLst>
                                            <p:cond delay="0"/>
                                          </p:stCondLst>
                                        </p:cTn>
                                        <p:attrNameLst>
                                          <p:attrName>style.visibility</p:attrName>
                                        </p:attrNameLst>
                                      </p:cBhvr>
                                      <p:to>
                                        <p:strVal val="visible"/>
                                      </p:to>
                                    </p:set>
                                    <p:animEffect filter="fade" transition="in">
                                      <p:cBhvr additive="repl">
                                        <p:cTn id="53" dur="500"/>
                                      </p:cBhvr>
                                    </p:animEffect>
                                  </p:childTnLst>
                                </p:cTn>
                              </p:par>
                              <p:par>
                                <p:cTn id="54" nodeType="withEffect" fill="hold" presetClass="entr" presetID="10">
                                  <p:stCondLst>
                                    <p:cond delay="0"/>
                                  </p:stCondLst>
                                  <p:childTnLst>
                                    <p:set>
                                      <p:cBhvr>
                                        <p:cTn id="55" dur="1" fill="hold">
                                          <p:stCondLst>
                                            <p:cond delay="0"/>
                                          </p:stCondLst>
                                        </p:cTn>
                                        <p:attrNameLst>
                                          <p:attrName>style.visibility</p:attrName>
                                        </p:attrNameLst>
                                      </p:cBhvr>
                                      <p:to>
                                        <p:strVal val="visible"/>
                                      </p:to>
                                    </p:set>
                                    <p:animEffect filter="fade" transition="in">
                                      <p:cBhvr additive="repl">
                                        <p:cTn id="56" dur="500"/>
                                      </p:cBhvr>
                                    </p:animEffect>
                                  </p:childTnLst>
                                </p:cTn>
                              </p:par>
                            </p:childTnLst>
                          </p:cTn>
                        </p:par>
                      </p:childTnLst>
                    </p:cTn>
                  </p:par>
                  <p:par>
                    <p:cTn id="57" fill="hold">
                      <p:stCondLst>
                        <p:cond delay="indefinite"/>
                      </p:stCondLst>
                      <p:childTnLst>
                        <p:par>
                          <p:cTn id="58" fill="hold">
                            <p:stCondLst>
                              <p:cond delay="0"/>
                            </p:stCondLst>
                            <p:childTnLst>
                              <p:par>
                                <p:cTn id="59" nodeType="clickEffect" fill="hold" presetClass="entr" presetID="10">
                                  <p:stCondLst>
                                    <p:cond delay="0"/>
                                  </p:stCondLst>
                                  <p:childTnLst>
                                    <p:set>
                                      <p:cBhvr>
                                        <p:cTn id="60" dur="1" fill="hold">
                                          <p:stCondLst>
                                            <p:cond delay="0"/>
                                          </p:stCondLst>
                                        </p:cTn>
                                        <p:attrNameLst>
                                          <p:attrName>style.visibility</p:attrName>
                                        </p:attrNameLst>
                                      </p:cBhvr>
                                      <p:to>
                                        <p:strVal val="visible"/>
                                      </p:to>
                                    </p:set>
                                    <p:animEffect filter="fade" transition="in">
                                      <p:cBhvr additive="repl">
                                        <p:cTn id="61" dur="500"/>
                                      </p:cBhvr>
                                    </p:animEffect>
                                  </p:childTnLst>
                                </p:cTn>
                              </p:par>
                              <p:par>
                                <p:cTn id="62" nodeType="withEffect" fill="hold" presetClass="entr" presetID="10">
                                  <p:stCondLst>
                                    <p:cond delay="0"/>
                                  </p:stCondLst>
                                  <p:childTnLst>
                                    <p:set>
                                      <p:cBhvr>
                                        <p:cTn id="63" dur="1" fill="hold">
                                          <p:stCondLst>
                                            <p:cond delay="0"/>
                                          </p:stCondLst>
                                        </p:cTn>
                                        <p:attrNameLst>
                                          <p:attrName>style.visibility</p:attrName>
                                        </p:attrNameLst>
                                      </p:cBhvr>
                                      <p:to>
                                        <p:strVal val="visible"/>
                                      </p:to>
                                    </p:set>
                                    <p:animEffect filter="fade" transition="in">
                                      <p:cBhvr additive="repl">
                                        <p:cTn id="64" dur="500"/>
                                      </p:cBhvr>
                                    </p:animEffec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10">
                                  <p:stCondLst>
                                    <p:cond delay="0"/>
                                  </p:stCondLst>
                                  <p:childTnLst>
                                    <p:set>
                                      <p:cBhvr>
                                        <p:cTn id="68" dur="1" fill="hold">
                                          <p:stCondLst>
                                            <p:cond delay="0"/>
                                          </p:stCondLst>
                                        </p:cTn>
                                        <p:attrNameLst>
                                          <p:attrName>style.visibility</p:attrName>
                                        </p:attrNameLst>
                                      </p:cBhvr>
                                      <p:to>
                                        <p:strVal val="visible"/>
                                      </p:to>
                                    </p:set>
                                    <p:animEffect filter="fade" transition="in">
                                      <p:cBhvr additive="repl">
                                        <p:cTn id="69" dur="500"/>
                                      </p:cBhvr>
                                    </p:animEffect>
                                  </p:childTnLst>
                                </p:cTn>
                              </p:par>
                              <p:par>
                                <p:cTn id="70" nodeType="withEffect" fill="hold" presetClass="entr" presetID="10">
                                  <p:stCondLst>
                                    <p:cond delay="0"/>
                                  </p:stCondLst>
                                  <p:childTnLst>
                                    <p:set>
                                      <p:cBhvr>
                                        <p:cTn id="71" dur="1" fill="hold">
                                          <p:stCondLst>
                                            <p:cond delay="0"/>
                                          </p:stCondLst>
                                        </p:cTn>
                                        <p:attrNameLst>
                                          <p:attrName>style.visibility</p:attrName>
                                        </p:attrNameLst>
                                      </p:cBhvr>
                                      <p:to>
                                        <p:strVal val="visible"/>
                                      </p:to>
                                    </p:set>
                                    <p:animEffect filter="fade" transition="in">
                                      <p:cBhvr additive="repl">
                                        <p:cTn id="72" dur="500"/>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dns_extractor</a:t>
            </a:r>
            <a:endParaRPr b="0" lang="en-US" sz="4400" spc="-1" strike="noStrike">
              <a:solidFill>
                <a:srgbClr val="000000"/>
              </a:solidFill>
              <a:uFill>
                <a:solidFill>
                  <a:srgbClr val="ffffff"/>
                </a:solidFill>
              </a:uFill>
              <a:latin typeface="Calibri"/>
            </a:endParaRPr>
          </a:p>
        </p:txBody>
      </p:sp>
      <p:sp>
        <p:nvSpPr>
          <p:cNvPr id="556"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Bundled chopshop module</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Examines UDP packets for DNS</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Prints or stores requests and responses</a:t>
            </a:r>
            <a:endParaRPr b="0" lang="en-US" sz="3200" spc="-1" strike="noStrike">
              <a:solidFill>
                <a:srgbClr val="000000"/>
              </a:solidFill>
              <a:uFill>
                <a:solidFill>
                  <a:srgbClr val="ffffff"/>
                </a:solidFill>
              </a:uFill>
              <a:latin typeface="Calibri"/>
            </a:endParaRPr>
          </a:p>
          <a:p>
            <a:pPr>
              <a:lnSpc>
                <a:spcPct val="100000"/>
              </a:lnSpc>
              <a:spcBef>
                <a:spcPts val="641"/>
              </a:spcBef>
            </a:pPr>
            <a:endParaRPr b="0" lang="en-US" sz="3200" spc="-1" strike="noStrike">
              <a:solidFill>
                <a:srgbClr val="000000"/>
              </a:solidFill>
              <a:uFill>
                <a:solidFill>
                  <a:srgbClr val="ffffff"/>
                </a:solidFill>
              </a:uFill>
              <a:latin typeface="Calibri"/>
            </a:endParaRPr>
          </a:p>
        </p:txBody>
      </p:sp>
      <p:sp>
        <p:nvSpPr>
          <p:cNvPr id="557" name="TextShape 3"/>
          <p:cNvSpPr txBox="1"/>
          <p:nvPr/>
        </p:nvSpPr>
        <p:spPr>
          <a:xfrm>
            <a:off x="6553080" y="6356520"/>
            <a:ext cx="2133360" cy="364680"/>
          </a:xfrm>
          <a:prstGeom prst="rect">
            <a:avLst/>
          </a:prstGeom>
          <a:noFill/>
          <a:ln>
            <a:noFill/>
          </a:ln>
        </p:spPr>
        <p:txBody>
          <a:bodyPr anchor="ctr"/>
          <a:p>
            <a:pPr algn="r">
              <a:lnSpc>
                <a:spcPct val="100000"/>
              </a:lnSpc>
            </a:pPr>
            <a:fld id="{00EA37FA-C724-4888-A7FD-D6BAE813C510}"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59" dur="indefinite" restart="never" nodeType="tmRoot">
          <p:childTnLst>
            <p:seq>
              <p:cTn id="260" nodeType="mainSeq"/>
              <p:prevCondLst>
                <p:cond delay="0" evt="onPrev">
                  <p:tgtEl>
                    <p:sldTgt/>
                  </p:tgtEl>
                </p:cond>
              </p:prevCondLst>
              <p:nextCondLst>
                <p:cond delay="0"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dns_extractor</a:t>
            </a:r>
            <a:endParaRPr b="0" lang="en-US" sz="4400" spc="-1" strike="noStrike">
              <a:solidFill>
                <a:srgbClr val="000000"/>
              </a:solidFill>
              <a:uFill>
                <a:solidFill>
                  <a:srgbClr val="ffffff"/>
                </a:solidFill>
              </a:uFill>
              <a:latin typeface="Calibri"/>
            </a:endParaRPr>
          </a:p>
        </p:txBody>
      </p:sp>
      <p:sp>
        <p:nvSpPr>
          <p:cNvPr id="559" name="TextShape 2"/>
          <p:cNvSpPr txBox="1"/>
          <p:nvPr/>
        </p:nvSpPr>
        <p:spPr>
          <a:xfrm>
            <a:off x="186480" y="1600200"/>
            <a:ext cx="8808480" cy="5087160"/>
          </a:xfrm>
          <a:prstGeom prst="rect">
            <a:avLst/>
          </a:prstGeom>
          <a:noFill/>
          <a:ln>
            <a:noFill/>
          </a:ln>
        </p:spPr>
        <p:txBody>
          <a:bodyPr>
            <a:normAutofit/>
          </a:bodyPr>
          <a:p>
            <a:pPr>
              <a:lnSpc>
                <a:spcPct val="100000"/>
              </a:lnSpc>
              <a:spcBef>
                <a:spcPts val="479"/>
              </a:spcBef>
            </a:pPr>
            <a:r>
              <a:rPr b="0" lang="en-US" sz="2400" spc="-1" strike="noStrike">
                <a:solidFill>
                  <a:srgbClr val="000000"/>
                </a:solidFill>
                <a:uFill>
                  <a:solidFill>
                    <a:srgbClr val="ffffff"/>
                  </a:solidFill>
                </a:uFill>
                <a:latin typeface="Courier New"/>
              </a:rPr>
              <a:t>$chopshop -f dns.pcap “dns_extractor -p”</a:t>
            </a:r>
            <a:endParaRPr b="0" lang="en-US" sz="24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Print every DNS record</a:t>
            </a:r>
            <a:endParaRPr b="0" lang="en-US" sz="2800" spc="-1" strike="noStrike">
              <a:solidFill>
                <a:srgbClr val="000000"/>
              </a:solidFill>
              <a:uFill>
                <a:solidFill>
                  <a:srgbClr val="ffffff"/>
                </a:solidFill>
              </a:uFill>
              <a:latin typeface="Calibri"/>
            </a:endParaRPr>
          </a:p>
          <a:p>
            <a:pPr>
              <a:lnSpc>
                <a:spcPct val="100000"/>
              </a:lnSpc>
              <a:spcBef>
                <a:spcPts val="479"/>
              </a:spcBef>
            </a:pPr>
            <a:r>
              <a:rPr b="0" lang="en-US" sz="2400" spc="-1" strike="noStrike">
                <a:solidFill>
                  <a:srgbClr val="000000"/>
                </a:solidFill>
                <a:uFill>
                  <a:solidFill>
                    <a:srgbClr val="ffffff"/>
                  </a:solidFill>
                </a:uFill>
                <a:latin typeface="Courier New"/>
              </a:rPr>
              <a:t>$chopshop -f dns.pcap -J out “dns_extractor -J”</a:t>
            </a:r>
            <a:endParaRPr b="0" lang="en-US" sz="24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Write DNS records to file “out” in structured format</a:t>
            </a:r>
            <a:endParaRPr b="0" lang="en-US" sz="2800" spc="-1" strike="noStrike">
              <a:solidFill>
                <a:srgbClr val="000000"/>
              </a:solidFill>
              <a:uFill>
                <a:solidFill>
                  <a:srgbClr val="ffffff"/>
                </a:solidFill>
              </a:uFill>
              <a:latin typeface="Calibri"/>
            </a:endParaRPr>
          </a:p>
          <a:p>
            <a:pPr>
              <a:lnSpc>
                <a:spcPct val="100000"/>
              </a:lnSpc>
              <a:spcBef>
                <a:spcPts val="479"/>
              </a:spcBef>
            </a:pPr>
            <a:r>
              <a:rPr b="0" lang="en-US" sz="2400" spc="-1" strike="noStrike">
                <a:solidFill>
                  <a:srgbClr val="000000"/>
                </a:solidFill>
                <a:uFill>
                  <a:solidFill>
                    <a:srgbClr val="ffffff"/>
                  </a:solidFill>
                </a:uFill>
                <a:latin typeface="Courier New"/>
              </a:rPr>
              <a:t>$find pcaps -type f | </a:t>
            </a:r>
            <a:endParaRPr b="0" lang="en-US" sz="2400" spc="-1" strike="noStrike">
              <a:solidFill>
                <a:srgbClr val="000000"/>
              </a:solidFill>
              <a:uFill>
                <a:solidFill>
                  <a:srgbClr val="ffffff"/>
                </a:solidFill>
              </a:uFill>
              <a:latin typeface="Calibri"/>
            </a:endParaRPr>
          </a:p>
          <a:p>
            <a:pPr>
              <a:lnSpc>
                <a:spcPct val="100000"/>
              </a:lnSpc>
              <a:spcBef>
                <a:spcPts val="479"/>
              </a:spcBef>
            </a:pPr>
            <a:r>
              <a:rPr b="0" lang="en-US" sz="2400" spc="-1" strike="noStrike">
                <a:solidFill>
                  <a:srgbClr val="000000"/>
                </a:solidFill>
                <a:uFill>
                  <a:solidFill>
                    <a:srgbClr val="ffffff"/>
                  </a:solidFill>
                </a:uFill>
                <a:latin typeface="Courier New"/>
              </a:rPr>
              <a:t>&gt; chopshop “dns_extractor –p”</a:t>
            </a:r>
            <a:endParaRPr b="0" lang="en-US" sz="24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Run chopshop on every file in the “pcaps” directory</a:t>
            </a:r>
            <a:endParaRPr b="0" lang="en-US" sz="2800" spc="-1" strike="noStrike">
              <a:solidFill>
                <a:srgbClr val="000000"/>
              </a:solidFill>
              <a:uFill>
                <a:solidFill>
                  <a:srgbClr val="ffffff"/>
                </a:solidFill>
              </a:uFill>
              <a:latin typeface="Calibri"/>
            </a:endParaRPr>
          </a:p>
          <a:p>
            <a:pPr>
              <a:lnSpc>
                <a:spcPct val="100000"/>
              </a:lnSpc>
              <a:spcBef>
                <a:spcPts val="479"/>
              </a:spcBef>
            </a:pPr>
            <a:r>
              <a:rPr b="0" lang="en-US" sz="2400" spc="-1" strike="noStrike">
                <a:solidFill>
                  <a:srgbClr val="000000"/>
                </a:solidFill>
                <a:uFill>
                  <a:solidFill>
                    <a:srgbClr val="ffffff"/>
                  </a:solidFill>
                </a:uFill>
                <a:latin typeface="Courier New"/>
              </a:rPr>
              <a:t>$find /example{01..03} -type f -iname &gt; \*.pcap | sort | chopshop “dns_extractor –p”</a:t>
            </a:r>
            <a:endParaRPr b="0" lang="en-US" sz="24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Examine PCAPs in three directories in sorted order</a:t>
            </a:r>
            <a:endParaRPr b="0" lang="en-US" sz="2800" spc="-1" strike="noStrike">
              <a:solidFill>
                <a:srgbClr val="000000"/>
              </a:solidFill>
              <a:uFill>
                <a:solidFill>
                  <a:srgbClr val="ffffff"/>
                </a:solidFill>
              </a:uFill>
              <a:latin typeface="Calibri"/>
            </a:endParaRPr>
          </a:p>
        </p:txBody>
      </p:sp>
      <p:sp>
        <p:nvSpPr>
          <p:cNvPr id="560" name="TextShape 3"/>
          <p:cNvSpPr txBox="1"/>
          <p:nvPr/>
        </p:nvSpPr>
        <p:spPr>
          <a:xfrm>
            <a:off x="6553080" y="6356520"/>
            <a:ext cx="2133360" cy="364680"/>
          </a:xfrm>
          <a:prstGeom prst="rect">
            <a:avLst/>
          </a:prstGeom>
          <a:noFill/>
          <a:ln>
            <a:noFill/>
          </a:ln>
        </p:spPr>
        <p:txBody>
          <a:bodyPr anchor="ctr"/>
          <a:p>
            <a:pPr algn="r">
              <a:lnSpc>
                <a:spcPct val="100000"/>
              </a:lnSpc>
            </a:pPr>
            <a:fld id="{B711974B-0AD4-4EEA-B841-D4E5ECFDB35B}"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261" dur="indefinite" restart="never" nodeType="tmRoot">
          <p:childTnLst>
            <p:seq>
              <p:cTn id="262" dur="indefinite" nodeType="mainSeq">
                <p:childTnLst>
                  <p:par>
                    <p:cTn id="263" fill="hold">
                      <p:stCondLst>
                        <p:cond delay="indefinite"/>
                      </p:stCondLst>
                      <p:childTnLst>
                        <p:par>
                          <p:cTn id="264" fill="hold">
                            <p:stCondLst>
                              <p:cond delay="0"/>
                            </p:stCondLst>
                            <p:childTnLst>
                              <p:par>
                                <p:cTn id="265" nodeType="clickEffect" fill="hold" presetClass="entr" presetID="10">
                                  <p:stCondLst>
                                    <p:cond delay="0"/>
                                  </p:stCondLst>
                                  <p:childTnLst>
                                    <p:set>
                                      <p:cBhvr>
                                        <p:cTn id="266" dur="1" fill="hold">
                                          <p:stCondLst>
                                            <p:cond delay="0"/>
                                          </p:stCondLst>
                                        </p:cTn>
                                        <p:tgtEl>
                                          <p:spTgt spid="559">
                                            <p:txEl>
                                              <p:pRg st="0" end="41"/>
                                            </p:txEl>
                                          </p:spTgt>
                                        </p:tgtEl>
                                        <p:attrNameLst>
                                          <p:attrName>style.visibility</p:attrName>
                                        </p:attrNameLst>
                                      </p:cBhvr>
                                      <p:to>
                                        <p:strVal val="visible"/>
                                      </p:to>
                                    </p:set>
                                    <p:animEffect filter="fade" transition="in">
                                      <p:cBhvr additive="repl">
                                        <p:cTn id="267" dur="500"/>
                                        <p:tgtEl>
                                          <p:spTgt spid="559">
                                            <p:txEl>
                                              <p:pRg st="0" end="41"/>
                                            </p:txEl>
                                          </p:spTgt>
                                        </p:tgtEl>
                                      </p:cBhvr>
                                    </p:animEffect>
                                  </p:childTnLst>
                                </p:cTn>
                              </p:par>
                              <p:par>
                                <p:cTn id="268" nodeType="withEffect" fill="hold" presetClass="entr" presetID="10">
                                  <p:stCondLst>
                                    <p:cond delay="0"/>
                                  </p:stCondLst>
                                  <p:childTnLst>
                                    <p:set>
                                      <p:cBhvr>
                                        <p:cTn id="269" dur="1" fill="hold">
                                          <p:stCondLst>
                                            <p:cond delay="0"/>
                                          </p:stCondLst>
                                        </p:cTn>
                                        <p:tgtEl>
                                          <p:spTgt spid="559">
                                            <p:txEl>
                                              <p:pRg st="41" end="64"/>
                                            </p:txEl>
                                          </p:spTgt>
                                        </p:tgtEl>
                                        <p:attrNameLst>
                                          <p:attrName>style.visibility</p:attrName>
                                        </p:attrNameLst>
                                      </p:cBhvr>
                                      <p:to>
                                        <p:strVal val="visible"/>
                                      </p:to>
                                    </p:set>
                                    <p:animEffect filter="fade" transition="in">
                                      <p:cBhvr additive="repl">
                                        <p:cTn id="270" dur="500"/>
                                        <p:tgtEl>
                                          <p:spTgt spid="559">
                                            <p:txEl>
                                              <p:pRg st="41" end="64"/>
                                            </p:txEl>
                                          </p:spTgt>
                                        </p:tgtEl>
                                      </p:cBhvr>
                                    </p:animEffect>
                                  </p:childTnLst>
                                </p:cTn>
                              </p:par>
                            </p:childTnLst>
                          </p:cTn>
                        </p:par>
                      </p:childTnLst>
                    </p:cTn>
                  </p:par>
                  <p:par>
                    <p:cTn id="271" fill="hold">
                      <p:stCondLst>
                        <p:cond delay="indefinite"/>
                      </p:stCondLst>
                      <p:childTnLst>
                        <p:par>
                          <p:cTn id="272" fill="hold">
                            <p:stCondLst>
                              <p:cond delay="0"/>
                            </p:stCondLst>
                            <p:childTnLst>
                              <p:par>
                                <p:cTn id="273" nodeType="clickEffect" fill="hold" presetClass="entr" presetID="10">
                                  <p:stCondLst>
                                    <p:cond delay="0"/>
                                  </p:stCondLst>
                                  <p:childTnLst>
                                    <p:set>
                                      <p:cBhvr>
                                        <p:cTn id="274" dur="1" fill="hold">
                                          <p:stCondLst>
                                            <p:cond delay="0"/>
                                          </p:stCondLst>
                                        </p:cTn>
                                        <p:tgtEl>
                                          <p:spTgt spid="559">
                                            <p:txEl>
                                              <p:pRg st="64" end="112"/>
                                            </p:txEl>
                                          </p:spTgt>
                                        </p:tgtEl>
                                        <p:attrNameLst>
                                          <p:attrName>style.visibility</p:attrName>
                                        </p:attrNameLst>
                                      </p:cBhvr>
                                      <p:to>
                                        <p:strVal val="visible"/>
                                      </p:to>
                                    </p:set>
                                    <p:animEffect filter="fade" transition="in">
                                      <p:cBhvr additive="repl">
                                        <p:cTn id="275" dur="500"/>
                                        <p:tgtEl>
                                          <p:spTgt spid="559">
                                            <p:txEl>
                                              <p:pRg st="64" end="112"/>
                                            </p:txEl>
                                          </p:spTgt>
                                        </p:tgtEl>
                                      </p:cBhvr>
                                    </p:animEffect>
                                  </p:childTnLst>
                                </p:cTn>
                              </p:par>
                            </p:childTnLst>
                          </p:cTn>
                        </p:par>
                      </p:childTnLst>
                    </p:cTn>
                  </p:par>
                  <p:par>
                    <p:cTn id="276" fill="hold">
                      <p:stCondLst>
                        <p:cond delay="indefinite"/>
                      </p:stCondLst>
                      <p:childTnLst>
                        <p:par>
                          <p:cTn id="277" fill="hold">
                            <p:stCondLst>
                              <p:cond delay="0"/>
                            </p:stCondLst>
                            <p:childTnLst>
                              <p:par>
                                <p:cTn id="278" nodeType="clickEffect" fill="hold" presetClass="entr" presetID="10">
                                  <p:stCondLst>
                                    <p:cond delay="0"/>
                                  </p:stCondLst>
                                  <p:childTnLst>
                                    <p:set>
                                      <p:cBhvr>
                                        <p:cTn id="279" dur="1" fill="hold">
                                          <p:stCondLst>
                                            <p:cond delay="0"/>
                                          </p:stCondLst>
                                        </p:cTn>
                                        <p:tgtEl>
                                          <p:spTgt spid="559">
                                            <p:txEl>
                                              <p:pRg st="112" end="165"/>
                                            </p:txEl>
                                          </p:spTgt>
                                        </p:tgtEl>
                                        <p:attrNameLst>
                                          <p:attrName>style.visibility</p:attrName>
                                        </p:attrNameLst>
                                      </p:cBhvr>
                                      <p:to>
                                        <p:strVal val="visible"/>
                                      </p:to>
                                    </p:set>
                                    <p:animEffect filter="fade" transition="in">
                                      <p:cBhvr additive="repl">
                                        <p:cTn id="280" dur="500"/>
                                        <p:tgtEl>
                                          <p:spTgt spid="559">
                                            <p:txEl>
                                              <p:pRg st="112" end="165"/>
                                            </p:txEl>
                                          </p:spTgt>
                                        </p:tgtEl>
                                      </p:cBhvr>
                                    </p:animEffect>
                                  </p:childTnLst>
                                </p:cTn>
                              </p:par>
                            </p:childTnLst>
                          </p:cTn>
                        </p:par>
                      </p:childTnLst>
                    </p:cTn>
                  </p:par>
                  <p:par>
                    <p:cTn id="281" fill="hold">
                      <p:stCondLst>
                        <p:cond delay="indefinite"/>
                      </p:stCondLst>
                      <p:childTnLst>
                        <p:par>
                          <p:cTn id="282" fill="hold">
                            <p:stCondLst>
                              <p:cond delay="0"/>
                            </p:stCondLst>
                            <p:childTnLst>
                              <p:par>
                                <p:cTn id="283" nodeType="clickEffect" fill="hold" presetClass="entr" presetID="10">
                                  <p:stCondLst>
                                    <p:cond delay="0"/>
                                  </p:stCondLst>
                                  <p:childTnLst>
                                    <p:set>
                                      <p:cBhvr>
                                        <p:cTn id="284" dur="1" fill="hold">
                                          <p:stCondLst>
                                            <p:cond delay="0"/>
                                          </p:stCondLst>
                                        </p:cTn>
                                        <p:tgtEl>
                                          <p:spTgt spid="559">
                                            <p:txEl>
                                              <p:pRg st="188" end="218"/>
                                            </p:txEl>
                                          </p:spTgt>
                                        </p:tgtEl>
                                        <p:attrNameLst>
                                          <p:attrName>style.visibility</p:attrName>
                                        </p:attrNameLst>
                                      </p:cBhvr>
                                      <p:to>
                                        <p:strVal val="visible"/>
                                      </p:to>
                                    </p:set>
                                    <p:animEffect filter="fade" transition="in">
                                      <p:cBhvr additive="repl">
                                        <p:cTn id="285" dur="500"/>
                                        <p:tgtEl>
                                          <p:spTgt spid="559">
                                            <p:txEl>
                                              <p:pRg st="188" end="218"/>
                                            </p:txEl>
                                          </p:spTgt>
                                        </p:tgtEl>
                                      </p:cBhvr>
                                    </p:animEffect>
                                  </p:childTnLst>
                                </p:cTn>
                              </p:par>
                              <p:par>
                                <p:cTn id="286" nodeType="withEffect" fill="hold" presetClass="entr" presetID="10">
                                  <p:stCondLst>
                                    <p:cond delay="0"/>
                                  </p:stCondLst>
                                  <p:childTnLst>
                                    <p:set>
                                      <p:cBhvr>
                                        <p:cTn id="287" dur="1" fill="hold">
                                          <p:stCondLst>
                                            <p:cond delay="0"/>
                                          </p:stCondLst>
                                        </p:cTn>
                                        <p:tgtEl>
                                          <p:spTgt spid="559">
                                            <p:txEl>
                                              <p:pRg st="165" end="188"/>
                                            </p:txEl>
                                          </p:spTgt>
                                        </p:tgtEl>
                                        <p:attrNameLst>
                                          <p:attrName>style.visibility</p:attrName>
                                        </p:attrNameLst>
                                      </p:cBhvr>
                                      <p:to>
                                        <p:strVal val="visible"/>
                                      </p:to>
                                    </p:set>
                                    <p:animEffect filter="fade" transition="in">
                                      <p:cBhvr additive="repl">
                                        <p:cTn id="288" dur="500"/>
                                        <p:tgtEl>
                                          <p:spTgt spid="559">
                                            <p:txEl>
                                              <p:pRg st="165" end="188"/>
                                            </p:txEl>
                                          </p:spTgt>
                                        </p:tgtEl>
                                      </p:cBhvr>
                                    </p:animEffect>
                                  </p:childTnLst>
                                </p:cTn>
                              </p:par>
                              <p:par>
                                <p:cTn id="289" nodeType="withEffect" fill="hold" presetClass="entr" presetID="10">
                                  <p:stCondLst>
                                    <p:cond delay="0"/>
                                  </p:stCondLst>
                                  <p:childTnLst>
                                    <p:set>
                                      <p:cBhvr>
                                        <p:cTn id="290" dur="1" fill="hold">
                                          <p:stCondLst>
                                            <p:cond delay="0"/>
                                          </p:stCondLst>
                                        </p:cTn>
                                        <p:tgtEl>
                                          <p:spTgt spid="559">
                                            <p:txEl>
                                              <p:pRg st="218" end="270"/>
                                            </p:txEl>
                                          </p:spTgt>
                                        </p:tgtEl>
                                        <p:attrNameLst>
                                          <p:attrName>style.visibility</p:attrName>
                                        </p:attrNameLst>
                                      </p:cBhvr>
                                      <p:to>
                                        <p:strVal val="visible"/>
                                      </p:to>
                                    </p:set>
                                    <p:animEffect filter="fade" transition="in">
                                      <p:cBhvr additive="repl">
                                        <p:cTn id="291" dur="500"/>
                                        <p:tgtEl>
                                          <p:spTgt spid="559">
                                            <p:txEl>
                                              <p:pRg st="218" end="270"/>
                                            </p:txEl>
                                          </p:spTgt>
                                        </p:tgtEl>
                                      </p:cBhvr>
                                    </p:animEffect>
                                  </p:childTnLst>
                                </p:cTn>
                              </p:par>
                            </p:childTnLst>
                          </p:cTn>
                        </p:par>
                      </p:childTnLst>
                    </p:cTn>
                  </p:par>
                  <p:par>
                    <p:cTn id="292" fill="hold">
                      <p:stCondLst>
                        <p:cond delay="indefinite"/>
                      </p:stCondLst>
                      <p:childTnLst>
                        <p:par>
                          <p:cTn id="293" fill="hold">
                            <p:stCondLst>
                              <p:cond delay="0"/>
                            </p:stCondLst>
                            <p:childTnLst>
                              <p:par>
                                <p:cTn id="294" nodeType="clickEffect" fill="hold" presetClass="entr" presetID="10">
                                  <p:stCondLst>
                                    <p:cond delay="0"/>
                                  </p:stCondLst>
                                  <p:childTnLst>
                                    <p:set>
                                      <p:cBhvr>
                                        <p:cTn id="295" dur="1" fill="hold">
                                          <p:stCondLst>
                                            <p:cond delay="0"/>
                                          </p:stCondLst>
                                        </p:cTn>
                                        <p:tgtEl>
                                          <p:spTgt spid="559">
                                            <p:txEl>
                                              <p:pRg st="270" end="355"/>
                                            </p:txEl>
                                          </p:spTgt>
                                        </p:tgtEl>
                                        <p:attrNameLst>
                                          <p:attrName>style.visibility</p:attrName>
                                        </p:attrNameLst>
                                      </p:cBhvr>
                                      <p:to>
                                        <p:strVal val="visible"/>
                                      </p:to>
                                    </p:set>
                                    <p:animEffect filter="fade" transition="in">
                                      <p:cBhvr additive="repl">
                                        <p:cTn id="296" dur="500"/>
                                        <p:tgtEl>
                                          <p:spTgt spid="559">
                                            <p:txEl>
                                              <p:pRg st="270" end="355"/>
                                            </p:txEl>
                                          </p:spTgt>
                                        </p:tgtEl>
                                      </p:cBhvr>
                                    </p:animEffect>
                                  </p:childTnLst>
                                </p:cTn>
                              </p:par>
                            </p:childTnLst>
                          </p:cTn>
                        </p:par>
                      </p:childTnLst>
                    </p:cTn>
                  </p:par>
                  <p:par>
                    <p:cTn id="297" fill="hold">
                      <p:stCondLst>
                        <p:cond delay="indefinite"/>
                      </p:stCondLst>
                      <p:childTnLst>
                        <p:par>
                          <p:cTn id="298" fill="hold">
                            <p:stCondLst>
                              <p:cond delay="0"/>
                            </p:stCondLst>
                            <p:childTnLst>
                              <p:par>
                                <p:cTn id="299" nodeType="clickEffect" fill="hold" presetClass="entr" presetID="10">
                                  <p:stCondLst>
                                    <p:cond delay="0"/>
                                  </p:stCondLst>
                                  <p:childTnLst>
                                    <p:set>
                                      <p:cBhvr>
                                        <p:cTn id="300" dur="1" fill="hold">
                                          <p:stCondLst>
                                            <p:cond delay="0"/>
                                          </p:stCondLst>
                                        </p:cTn>
                                        <p:tgtEl>
                                          <p:spTgt spid="559">
                                            <p:txEl>
                                              <p:pRg st="355" end="406"/>
                                            </p:txEl>
                                          </p:spTgt>
                                        </p:tgtEl>
                                        <p:attrNameLst>
                                          <p:attrName>style.visibility</p:attrName>
                                        </p:attrNameLst>
                                      </p:cBhvr>
                                      <p:to>
                                        <p:strVal val="visible"/>
                                      </p:to>
                                    </p:set>
                                    <p:animEffect filter="fade" transition="in">
                                      <p:cBhvr additive="repl">
                                        <p:cTn id="301" dur="500"/>
                                        <p:tgtEl>
                                          <p:spTgt spid="559">
                                            <p:txEl>
                                              <p:pRg st="355" end="40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Exercise</a:t>
            </a:r>
            <a:endParaRPr b="0" lang="en-US" sz="4400" spc="-1" strike="noStrike">
              <a:solidFill>
                <a:srgbClr val="000000"/>
              </a:solidFill>
              <a:uFill>
                <a:solidFill>
                  <a:srgbClr val="ffffff"/>
                </a:solidFill>
              </a:uFill>
              <a:latin typeface="Calibri"/>
            </a:endParaRPr>
          </a:p>
        </p:txBody>
      </p:sp>
      <p:sp>
        <p:nvSpPr>
          <p:cNvPr id="562" name="TextShape 2"/>
          <p:cNvSpPr txBox="1"/>
          <p:nvPr/>
        </p:nvSpPr>
        <p:spPr>
          <a:xfrm>
            <a:off x="457200" y="1600200"/>
            <a:ext cx="8229240" cy="4525560"/>
          </a:xfrm>
          <a:prstGeom prst="rect">
            <a:avLst/>
          </a:prstGeom>
          <a:noFill/>
          <a:ln>
            <a:noFill/>
          </a:ln>
        </p:spPr>
        <p:txBody>
          <a:bodyPr/>
          <a:p>
            <a:pPr algn="ctr">
              <a:lnSpc>
                <a:spcPct val="100000"/>
              </a:lnSpc>
              <a:spcBef>
                <a:spcPts val="641"/>
              </a:spcBef>
            </a:pPr>
            <a:r>
              <a:rPr b="0" lang="en-US" sz="3200" spc="-1" strike="noStrike">
                <a:solidFill>
                  <a:srgbClr val="000000"/>
                </a:solidFill>
                <a:uFill>
                  <a:solidFill>
                    <a:srgbClr val="ffffff"/>
                  </a:solidFill>
                </a:uFill>
                <a:latin typeface="Calibri"/>
              </a:rPr>
              <a:t>List all DNS names and their resolutions found in dns.pcap.  Only list each (name, resolution) pair once.  You may use chopshop or tcpdump.  If you can, do it with both.</a:t>
            </a:r>
            <a:endParaRPr b="0" lang="en-US" sz="3200" spc="-1" strike="noStrike">
              <a:solidFill>
                <a:srgbClr val="000000"/>
              </a:solidFill>
              <a:uFill>
                <a:solidFill>
                  <a:srgbClr val="ffffff"/>
                </a:solidFill>
              </a:uFill>
              <a:latin typeface="Calibri"/>
            </a:endParaRPr>
          </a:p>
          <a:p>
            <a:pPr algn="ctr">
              <a:lnSpc>
                <a:spcPct val="100000"/>
              </a:lnSpc>
              <a:spcBef>
                <a:spcPts val="641"/>
              </a:spcBef>
            </a:pP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Example “file-reader.py” might help</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Consider chopshop’s JSON-to-file option</a:t>
            </a:r>
            <a:endParaRPr b="0" lang="en-US" sz="3200" spc="-1" strike="noStrike">
              <a:solidFill>
                <a:srgbClr val="000000"/>
              </a:solidFill>
              <a:uFill>
                <a:solidFill>
                  <a:srgbClr val="ffffff"/>
                </a:solidFill>
              </a:uFill>
              <a:latin typeface="Calibri"/>
            </a:endParaRPr>
          </a:p>
          <a:p>
            <a:pPr>
              <a:lnSpc>
                <a:spcPct val="100000"/>
              </a:lnSpc>
              <a:spcBef>
                <a:spcPts val="641"/>
              </a:spcBef>
            </a:pPr>
            <a:endParaRPr b="0" lang="en-US" sz="3200" spc="-1" strike="noStrike">
              <a:solidFill>
                <a:srgbClr val="000000"/>
              </a:solidFill>
              <a:uFill>
                <a:solidFill>
                  <a:srgbClr val="ffffff"/>
                </a:solidFill>
              </a:uFill>
              <a:latin typeface="Calibri"/>
            </a:endParaRPr>
          </a:p>
          <a:p>
            <a:pPr>
              <a:lnSpc>
                <a:spcPct val="100000"/>
              </a:lnSpc>
              <a:spcBef>
                <a:spcPts val="641"/>
              </a:spcBef>
            </a:pPr>
            <a:endParaRPr b="0" lang="en-US" sz="3200" spc="-1" strike="noStrike">
              <a:solidFill>
                <a:srgbClr val="000000"/>
              </a:solidFill>
              <a:uFill>
                <a:solidFill>
                  <a:srgbClr val="ffffff"/>
                </a:solidFill>
              </a:uFill>
              <a:latin typeface="Calibri"/>
            </a:endParaRPr>
          </a:p>
        </p:txBody>
      </p:sp>
      <p:sp>
        <p:nvSpPr>
          <p:cNvPr id="563" name="TextShape 3"/>
          <p:cNvSpPr txBox="1"/>
          <p:nvPr/>
        </p:nvSpPr>
        <p:spPr>
          <a:xfrm>
            <a:off x="6553080" y="6356520"/>
            <a:ext cx="2133360" cy="364680"/>
          </a:xfrm>
          <a:prstGeom prst="rect">
            <a:avLst/>
          </a:prstGeom>
          <a:noFill/>
          <a:ln>
            <a:noFill/>
          </a:ln>
        </p:spPr>
        <p:txBody>
          <a:bodyPr anchor="ctr"/>
          <a:p>
            <a:pPr algn="r">
              <a:lnSpc>
                <a:spcPct val="100000"/>
              </a:lnSpc>
            </a:pPr>
            <a:fld id="{33F1E7D1-F9BF-4860-823E-91F9CD41D88C}"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302" dur="indefinite" restart="never" nodeType="tmRoot">
          <p:childTnLst>
            <p:seq>
              <p:cTn id="303" nodeType="mainSeq"/>
              <p:prevCondLst>
                <p:cond delay="0" evt="onPrev">
                  <p:tgtEl>
                    <p:sldTgt/>
                  </p:tgtEl>
                </p:cond>
              </p:prevCondLst>
              <p:nextCondLst>
                <p:cond delay="0"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Is Everything As It Seems?</a:t>
            </a:r>
            <a:endParaRPr b="0" lang="en-US" sz="4400" spc="-1" strike="noStrike">
              <a:solidFill>
                <a:srgbClr val="000000"/>
              </a:solidFill>
              <a:uFill>
                <a:solidFill>
                  <a:srgbClr val="ffffff"/>
                </a:solidFill>
              </a:uFill>
              <a:latin typeface="Calibri"/>
            </a:endParaRPr>
          </a:p>
        </p:txBody>
      </p:sp>
      <p:sp>
        <p:nvSpPr>
          <p:cNvPr id="565"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How many (name, resolution) pairs are there?</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How many DNS responses?</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How many </a:t>
            </a:r>
            <a:r>
              <a:rPr b="0" lang="en-US" sz="3200" spc="-1" strike="noStrike">
                <a:solidFill>
                  <a:srgbClr val="000000"/>
                </a:solidFill>
                <a:uFill>
                  <a:solidFill>
                    <a:srgbClr val="ffffff"/>
                  </a:solidFill>
                </a:uFill>
                <a:latin typeface="Courier New"/>
              </a:rPr>
              <a:t>udp src port 53</a:t>
            </a:r>
            <a:r>
              <a:rPr b="0" lang="en-US" sz="3200" spc="-1" strike="noStrike">
                <a:solidFill>
                  <a:srgbClr val="000000"/>
                </a:solidFill>
                <a:uFill>
                  <a:solidFill>
                    <a:srgbClr val="ffffff"/>
                  </a:solidFill>
                </a:uFill>
                <a:latin typeface="Calibri"/>
              </a:rPr>
              <a:t>?</a:t>
            </a:r>
            <a:endParaRPr b="0" lang="en-US" sz="3200" spc="-1" strike="noStrike">
              <a:solidFill>
                <a:srgbClr val="000000"/>
              </a:solidFill>
              <a:uFill>
                <a:solidFill>
                  <a:srgbClr val="ffffff"/>
                </a:solidFill>
              </a:uFill>
              <a:latin typeface="Calibri"/>
            </a:endParaRPr>
          </a:p>
          <a:p>
            <a:pPr>
              <a:lnSpc>
                <a:spcPct val="100000"/>
              </a:lnSpc>
              <a:spcBef>
                <a:spcPts val="641"/>
              </a:spcBef>
            </a:pPr>
            <a:endParaRPr b="0" lang="en-US" sz="3200" spc="-1" strike="noStrike">
              <a:solidFill>
                <a:srgbClr val="000000"/>
              </a:solidFill>
              <a:uFill>
                <a:solidFill>
                  <a:srgbClr val="ffffff"/>
                </a:solidFill>
              </a:uFill>
              <a:latin typeface="Calibri"/>
            </a:endParaRPr>
          </a:p>
        </p:txBody>
      </p:sp>
      <p:sp>
        <p:nvSpPr>
          <p:cNvPr id="566" name="TextShape 3"/>
          <p:cNvSpPr txBox="1"/>
          <p:nvPr/>
        </p:nvSpPr>
        <p:spPr>
          <a:xfrm>
            <a:off x="6553080" y="6356520"/>
            <a:ext cx="2133360" cy="364680"/>
          </a:xfrm>
          <a:prstGeom prst="rect">
            <a:avLst/>
          </a:prstGeom>
          <a:noFill/>
          <a:ln>
            <a:noFill/>
          </a:ln>
        </p:spPr>
        <p:txBody>
          <a:bodyPr anchor="ctr"/>
          <a:p>
            <a:pPr algn="r">
              <a:lnSpc>
                <a:spcPct val="100000"/>
              </a:lnSpc>
            </a:pPr>
            <a:fld id="{68EAE2E6-AD6A-4B97-8C48-294F7C2D1622}"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304" dur="indefinite" restart="never" nodeType="tmRoot">
          <p:childTnLst>
            <p:seq>
              <p:cTn id="305" nodeType="mainSeq"/>
              <p:prevCondLst>
                <p:cond delay="0" evt="onPrev">
                  <p:tgtEl>
                    <p:sldTgt/>
                  </p:tgtEl>
                </p:cond>
              </p:prevCondLst>
              <p:nextCondLst>
                <p:cond delay="0"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TextShape 1"/>
          <p:cNvSpPr txBox="1"/>
          <p:nvPr/>
        </p:nvSpPr>
        <p:spPr>
          <a:xfrm>
            <a:off x="724680" y="1606680"/>
            <a:ext cx="7772040" cy="773280"/>
          </a:xfrm>
          <a:prstGeom prst="rect">
            <a:avLst/>
          </a:prstGeom>
          <a:noFill/>
          <a:ln>
            <a:noFill/>
          </a:ln>
        </p:spPr>
        <p:txBody>
          <a:bodyPr/>
          <a:p>
            <a:pPr>
              <a:lnSpc>
                <a:spcPct val="100000"/>
              </a:lnSpc>
            </a:pPr>
            <a:r>
              <a:rPr b="1" lang="en-US" sz="4000" spc="-1" strike="noStrike" cap="all">
                <a:solidFill>
                  <a:srgbClr val="000000"/>
                </a:solidFill>
                <a:uFill>
                  <a:solidFill>
                    <a:srgbClr val="ffffff"/>
                  </a:solidFill>
                </a:uFill>
                <a:latin typeface="Calibri"/>
              </a:rPr>
              <a:t>Chopshop modules</a:t>
            </a:r>
            <a:endParaRPr b="0" lang="en-US" sz="4000" spc="-1" strike="noStrike">
              <a:solidFill>
                <a:srgbClr val="000000"/>
              </a:solidFill>
              <a:uFill>
                <a:solidFill>
                  <a:srgbClr val="ffffff"/>
                </a:solidFill>
              </a:uFill>
              <a:latin typeface="Calibri"/>
            </a:endParaRPr>
          </a:p>
        </p:txBody>
      </p:sp>
      <p:sp>
        <p:nvSpPr>
          <p:cNvPr id="568" name="TextShape 2"/>
          <p:cNvSpPr txBox="1"/>
          <p:nvPr/>
        </p:nvSpPr>
        <p:spPr>
          <a:xfrm>
            <a:off x="722160" y="2388600"/>
            <a:ext cx="7772040" cy="1499760"/>
          </a:xfrm>
          <a:prstGeom prst="rect">
            <a:avLst/>
          </a:prstGeom>
          <a:noFill/>
          <a:ln>
            <a:noFill/>
          </a:ln>
        </p:spPr>
        <p:txBody>
          <a:bodyPr/>
          <a:p>
            <a:endParaRPr b="0" lang="en-US" sz="3200" spc="-1" strike="noStrike">
              <a:solidFill>
                <a:srgbClr val="000000"/>
              </a:solidFill>
              <a:uFill>
                <a:solidFill>
                  <a:srgbClr val="ffffff"/>
                </a:solidFill>
              </a:uFill>
              <a:latin typeface="Calibri"/>
            </a:endParaRPr>
          </a:p>
        </p:txBody>
      </p:sp>
      <p:sp>
        <p:nvSpPr>
          <p:cNvPr id="569" name="TextShape 3"/>
          <p:cNvSpPr txBox="1"/>
          <p:nvPr/>
        </p:nvSpPr>
        <p:spPr>
          <a:xfrm>
            <a:off x="6553080" y="6356520"/>
            <a:ext cx="2133360" cy="364680"/>
          </a:xfrm>
          <a:prstGeom prst="rect">
            <a:avLst/>
          </a:prstGeom>
          <a:noFill/>
          <a:ln>
            <a:noFill/>
          </a:ln>
        </p:spPr>
        <p:txBody>
          <a:bodyPr anchor="ctr"/>
          <a:p>
            <a:pPr algn="r">
              <a:lnSpc>
                <a:spcPct val="100000"/>
              </a:lnSpc>
            </a:pPr>
            <a:fld id="{CE0AF093-F4B6-4A39-907B-25629BA37007}"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306" dur="indefinite" restart="never" nodeType="tmRoot">
          <p:childTnLst>
            <p:seq>
              <p:cTn id="307" nodeType="mainSeq"/>
              <p:prevCondLst>
                <p:cond delay="0" evt="onPrev">
                  <p:tgtEl>
                    <p:sldTgt/>
                  </p:tgtEl>
                </p:cond>
              </p:prevCondLst>
              <p:nextCondLst>
                <p:cond delay="0"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Module API Basics</a:t>
            </a:r>
            <a:endParaRPr b="0" lang="en-US" sz="4400" spc="-1" strike="noStrike">
              <a:solidFill>
                <a:srgbClr val="000000"/>
              </a:solidFill>
              <a:uFill>
                <a:solidFill>
                  <a:srgbClr val="ffffff"/>
                </a:solidFill>
              </a:uFill>
              <a:latin typeface="Calibri"/>
            </a:endParaRPr>
          </a:p>
        </p:txBody>
      </p:sp>
      <p:sp>
        <p:nvSpPr>
          <p:cNvPr id="571" name="CustomShape 2"/>
          <p:cNvSpPr/>
          <p:nvPr/>
        </p:nvSpPr>
        <p:spPr>
          <a:xfrm>
            <a:off x="3335400" y="2255400"/>
            <a:ext cx="2468520" cy="794880"/>
          </a:xfrm>
          <a:prstGeom prst="rect">
            <a:avLst/>
          </a:prstGeom>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Calibri"/>
              </a:rPr>
              <a:t>taste()</a:t>
            </a:r>
            <a:endParaRPr b="0" lang="en-US" sz="1800" spc="-1" strike="noStrike">
              <a:solidFill>
                <a:srgbClr val="000000"/>
              </a:solidFill>
              <a:uFill>
                <a:solidFill>
                  <a:srgbClr val="ffffff"/>
                </a:solidFill>
              </a:uFill>
              <a:latin typeface="Arial"/>
            </a:endParaRPr>
          </a:p>
        </p:txBody>
      </p:sp>
      <p:sp>
        <p:nvSpPr>
          <p:cNvPr id="572" name="CustomShape 3"/>
          <p:cNvSpPr/>
          <p:nvPr/>
        </p:nvSpPr>
        <p:spPr>
          <a:xfrm>
            <a:off x="5139360" y="4603680"/>
            <a:ext cx="2468520" cy="794880"/>
          </a:xfrm>
          <a:prstGeom prst="rect">
            <a:avLst/>
          </a:prstGeom>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Calibri"/>
              </a:rPr>
              <a:t>handleStream()</a:t>
            </a:r>
            <a:endParaRPr b="0" lang="en-US" sz="1800" spc="-1" strike="noStrike">
              <a:solidFill>
                <a:srgbClr val="000000"/>
              </a:solidFill>
              <a:uFill>
                <a:solidFill>
                  <a:srgbClr val="ffffff"/>
                </a:solidFill>
              </a:uFill>
              <a:latin typeface="Arial"/>
            </a:endParaRPr>
          </a:p>
        </p:txBody>
      </p:sp>
      <p:sp>
        <p:nvSpPr>
          <p:cNvPr id="573" name="CustomShape 4"/>
          <p:cNvSpPr/>
          <p:nvPr/>
        </p:nvSpPr>
        <p:spPr>
          <a:xfrm>
            <a:off x="1541160" y="4603680"/>
            <a:ext cx="2468520" cy="794880"/>
          </a:xfrm>
          <a:prstGeom prst="rect">
            <a:avLst/>
          </a:prstGeom>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Calibri"/>
              </a:rPr>
              <a:t>ignored</a:t>
            </a:r>
            <a:endParaRPr b="0" lang="en-US" sz="1800" spc="-1" strike="noStrike">
              <a:solidFill>
                <a:srgbClr val="000000"/>
              </a:solidFill>
              <a:uFill>
                <a:solidFill>
                  <a:srgbClr val="ffffff"/>
                </a:solidFill>
              </a:uFill>
              <a:latin typeface="Arial"/>
            </a:endParaRPr>
          </a:p>
        </p:txBody>
      </p:sp>
      <p:sp>
        <p:nvSpPr>
          <p:cNvPr id="574" name="CustomShape 5"/>
          <p:cNvSpPr/>
          <p:nvPr/>
        </p:nvSpPr>
        <p:spPr>
          <a:xfrm flipH="1" rot="16200000">
            <a:off x="4694760" y="2925360"/>
            <a:ext cx="1552680" cy="1803960"/>
          </a:xfrm>
          <a:prstGeom prst="bentConnector3">
            <a:avLst>
              <a:gd name="adj1" fmla="val 50000"/>
            </a:avLst>
          </a:prstGeom>
          <a:noFill/>
          <a:ln>
            <a:round/>
            <a:tailEnd len="med" type="arrow"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75" name="CustomShape 6"/>
          <p:cNvSpPr/>
          <p:nvPr/>
        </p:nvSpPr>
        <p:spPr>
          <a:xfrm rot="5400000">
            <a:off x="2896560" y="2930040"/>
            <a:ext cx="1552680" cy="1793880"/>
          </a:xfrm>
          <a:prstGeom prst="bentConnector3">
            <a:avLst>
              <a:gd name="adj1" fmla="val 50000"/>
            </a:avLst>
          </a:prstGeom>
          <a:noFill/>
          <a:ln>
            <a:round/>
            <a:tailEnd len="med" type="arrow"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76" name="CustomShape 7"/>
          <p:cNvSpPr/>
          <p:nvPr/>
        </p:nvSpPr>
        <p:spPr>
          <a:xfrm>
            <a:off x="2991960" y="3178800"/>
            <a:ext cx="1006920" cy="5778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3200" spc="-1" strike="noStrike">
                <a:solidFill>
                  <a:srgbClr val="000000"/>
                </a:solidFill>
                <a:uFill>
                  <a:solidFill>
                    <a:srgbClr val="ffffff"/>
                  </a:solidFill>
                </a:uFill>
                <a:latin typeface="Calibri"/>
              </a:rPr>
              <a:t>False</a:t>
            </a:r>
            <a:endParaRPr b="0" lang="en-US" sz="3200" spc="-1" strike="noStrike">
              <a:solidFill>
                <a:srgbClr val="000000"/>
              </a:solidFill>
              <a:uFill>
                <a:solidFill>
                  <a:srgbClr val="ffffff"/>
                </a:solidFill>
              </a:uFill>
              <a:latin typeface="Arial"/>
            </a:endParaRPr>
          </a:p>
        </p:txBody>
      </p:sp>
      <p:sp>
        <p:nvSpPr>
          <p:cNvPr id="577" name="CustomShape 8"/>
          <p:cNvSpPr/>
          <p:nvPr/>
        </p:nvSpPr>
        <p:spPr>
          <a:xfrm>
            <a:off x="5156640" y="3178800"/>
            <a:ext cx="912600" cy="5778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3200" spc="-1" strike="noStrike">
                <a:solidFill>
                  <a:srgbClr val="000000"/>
                </a:solidFill>
                <a:uFill>
                  <a:solidFill>
                    <a:srgbClr val="ffffff"/>
                  </a:solidFill>
                </a:uFill>
                <a:latin typeface="Calibri"/>
              </a:rPr>
              <a:t>True</a:t>
            </a:r>
            <a:endParaRPr b="0" lang="en-US" sz="3200" spc="-1" strike="noStrike">
              <a:solidFill>
                <a:srgbClr val="000000"/>
              </a:solidFill>
              <a:uFill>
                <a:solidFill>
                  <a:srgbClr val="ffffff"/>
                </a:solidFill>
              </a:uFill>
              <a:latin typeface="Arial"/>
            </a:endParaRPr>
          </a:p>
        </p:txBody>
      </p:sp>
      <p:sp>
        <p:nvSpPr>
          <p:cNvPr id="578" name="TextShape 9"/>
          <p:cNvSpPr txBox="1"/>
          <p:nvPr/>
        </p:nvSpPr>
        <p:spPr>
          <a:xfrm>
            <a:off x="6553080" y="6356520"/>
            <a:ext cx="2133360" cy="364680"/>
          </a:xfrm>
          <a:prstGeom prst="rect">
            <a:avLst/>
          </a:prstGeom>
          <a:noFill/>
          <a:ln>
            <a:noFill/>
          </a:ln>
        </p:spPr>
        <p:txBody>
          <a:bodyPr anchor="ctr"/>
          <a:p>
            <a:pPr algn="r">
              <a:lnSpc>
                <a:spcPct val="100000"/>
              </a:lnSpc>
            </a:pPr>
            <a:fld id="{7CBF5494-31FC-4B8C-8FF8-E6258DEE0441}"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308" dur="indefinite" restart="never" nodeType="tmRoot">
          <p:childTnLst>
            <p:seq>
              <p:cTn id="309" nodeType="mainSeq"/>
              <p:prevCondLst>
                <p:cond delay="0" evt="onPrev">
                  <p:tgtEl>
                    <p:sldTgt/>
                  </p:tgtEl>
                </p:cond>
              </p:prevCondLst>
              <p:nextCondLst>
                <p:cond delay="0"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Demo</a:t>
            </a:r>
            <a:endParaRPr b="0" lang="en-US" sz="4400" spc="-1" strike="noStrike">
              <a:solidFill>
                <a:srgbClr val="000000"/>
              </a:solidFill>
              <a:uFill>
                <a:solidFill>
                  <a:srgbClr val="ffffff"/>
                </a:solidFill>
              </a:uFill>
              <a:latin typeface="Calibri"/>
            </a:endParaRPr>
          </a:p>
        </p:txBody>
      </p:sp>
      <p:sp>
        <p:nvSpPr>
          <p:cNvPr id="580"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Open </a:t>
            </a:r>
            <a:r>
              <a:rPr b="0" lang="en-US" sz="3200" spc="-1" strike="noStrike">
                <a:solidFill>
                  <a:srgbClr val="000000"/>
                </a:solidFill>
                <a:uFill>
                  <a:solidFill>
                    <a:srgbClr val="ffffff"/>
                  </a:solidFill>
                </a:uFill>
                <a:latin typeface="Courier New"/>
              </a:rPr>
              <a:t>my_first_module.py</a:t>
            </a:r>
            <a:endParaRPr b="0" lang="en-US" sz="3200" spc="-1" strike="noStrike">
              <a:solidFill>
                <a:srgbClr val="000000"/>
              </a:solidFill>
              <a:uFill>
                <a:solidFill>
                  <a:srgbClr val="ffffff"/>
                </a:solidFill>
              </a:uFill>
              <a:latin typeface="Calibri"/>
            </a:endParaRPr>
          </a:p>
        </p:txBody>
      </p:sp>
      <p:sp>
        <p:nvSpPr>
          <p:cNvPr id="581" name="TextShape 3"/>
          <p:cNvSpPr txBox="1"/>
          <p:nvPr/>
        </p:nvSpPr>
        <p:spPr>
          <a:xfrm>
            <a:off x="6553080" y="6356520"/>
            <a:ext cx="2133360" cy="364680"/>
          </a:xfrm>
          <a:prstGeom prst="rect">
            <a:avLst/>
          </a:prstGeom>
          <a:noFill/>
          <a:ln>
            <a:noFill/>
          </a:ln>
        </p:spPr>
        <p:txBody>
          <a:bodyPr anchor="ctr"/>
          <a:p>
            <a:pPr algn="r">
              <a:lnSpc>
                <a:spcPct val="100000"/>
              </a:lnSpc>
            </a:pPr>
            <a:fld id="{9A0514AB-7E06-42B9-8AA4-D6A8F64BF069}"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310" dur="indefinite" restart="never" nodeType="tmRoot">
          <p:childTnLst>
            <p:seq>
              <p:cTn id="311" nodeType="mainSeq"/>
              <p:prevCondLst>
                <p:cond delay="0" evt="onPrev">
                  <p:tgtEl>
                    <p:sldTgt/>
                  </p:tgtEl>
                </p:cond>
              </p:prevCondLst>
              <p:nextCondLst>
                <p:cond delay="0"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Mystery Port 53 Traffic</a:t>
            </a:r>
            <a:endParaRPr b="0" lang="en-US" sz="4400" spc="-1" strike="noStrike">
              <a:solidFill>
                <a:srgbClr val="000000"/>
              </a:solidFill>
              <a:uFill>
                <a:solidFill>
                  <a:srgbClr val="ffffff"/>
                </a:solidFill>
              </a:uFill>
              <a:latin typeface="Calibri"/>
            </a:endParaRPr>
          </a:p>
        </p:txBody>
      </p:sp>
      <p:sp>
        <p:nvSpPr>
          <p:cNvPr id="583"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How to understand this traffic?</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Is it encrypted or obfuscated?</a:t>
            </a:r>
            <a:endParaRPr b="0" lang="en-US"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With what algorithm?</a:t>
            </a:r>
            <a:endParaRPr b="0" lang="en-US" sz="28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Is there a key?  Can you acquire it?</a:t>
            </a:r>
            <a:endParaRPr b="0" lang="en-US" sz="2800" spc="-1" strike="noStrike">
              <a:solidFill>
                <a:srgbClr val="000000"/>
              </a:solidFill>
              <a:uFill>
                <a:solidFill>
                  <a:srgbClr val="ffffff"/>
                </a:solidFill>
              </a:uFill>
              <a:latin typeface="Calibri"/>
            </a:endParaRPr>
          </a:p>
          <a:p>
            <a:pPr>
              <a:lnSpc>
                <a:spcPct val="100000"/>
              </a:lnSpc>
              <a:spcBef>
                <a:spcPts val="641"/>
              </a:spcBef>
            </a:pPr>
            <a:endParaRPr b="0" lang="en-US" sz="2800" spc="-1" strike="noStrike">
              <a:solidFill>
                <a:srgbClr val="000000"/>
              </a:solidFill>
              <a:uFill>
                <a:solidFill>
                  <a:srgbClr val="ffffff"/>
                </a:solidFill>
              </a:uFill>
              <a:latin typeface="Calibri"/>
            </a:endParaRPr>
          </a:p>
          <a:p>
            <a:pPr>
              <a:lnSpc>
                <a:spcPct val="100000"/>
              </a:lnSpc>
              <a:spcBef>
                <a:spcPts val="641"/>
              </a:spcBef>
            </a:pPr>
            <a:endParaRPr b="0" lang="en-US" sz="2800" spc="-1" strike="noStrike">
              <a:solidFill>
                <a:srgbClr val="000000"/>
              </a:solidFill>
              <a:uFill>
                <a:solidFill>
                  <a:srgbClr val="ffffff"/>
                </a:solidFill>
              </a:uFill>
              <a:latin typeface="Calibri"/>
            </a:endParaRPr>
          </a:p>
          <a:p>
            <a:pPr>
              <a:lnSpc>
                <a:spcPct val="100000"/>
              </a:lnSpc>
              <a:spcBef>
                <a:spcPts val="641"/>
              </a:spcBef>
            </a:pPr>
            <a:endParaRPr b="0" lang="en-US" sz="2800" spc="-1" strike="noStrike">
              <a:solidFill>
                <a:srgbClr val="000000"/>
              </a:solidFill>
              <a:uFill>
                <a:solidFill>
                  <a:srgbClr val="ffffff"/>
                </a:solidFill>
              </a:uFill>
              <a:latin typeface="Calibri"/>
            </a:endParaRPr>
          </a:p>
          <a:p>
            <a:endParaRPr b="0" lang="en-US" sz="2800" spc="-1" strike="noStrike">
              <a:solidFill>
                <a:srgbClr val="000000"/>
              </a:solidFill>
              <a:uFill>
                <a:solidFill>
                  <a:srgbClr val="ffffff"/>
                </a:solidFill>
              </a:uFill>
              <a:latin typeface="Calibri"/>
            </a:endParaRPr>
          </a:p>
          <a:p>
            <a:pPr>
              <a:lnSpc>
                <a:spcPct val="100000"/>
              </a:lnSpc>
              <a:spcBef>
                <a:spcPts val="641"/>
              </a:spcBef>
            </a:pPr>
            <a:endParaRPr b="0" lang="en-US" sz="2800" spc="-1" strike="noStrike">
              <a:solidFill>
                <a:srgbClr val="000000"/>
              </a:solidFill>
              <a:uFill>
                <a:solidFill>
                  <a:srgbClr val="ffffff"/>
                </a:solidFill>
              </a:uFill>
              <a:latin typeface="Calibri"/>
            </a:endParaRPr>
          </a:p>
        </p:txBody>
      </p:sp>
      <p:sp>
        <p:nvSpPr>
          <p:cNvPr id="584" name="TextShape 3"/>
          <p:cNvSpPr txBox="1"/>
          <p:nvPr/>
        </p:nvSpPr>
        <p:spPr>
          <a:xfrm>
            <a:off x="6553080" y="6356520"/>
            <a:ext cx="2133360" cy="364680"/>
          </a:xfrm>
          <a:prstGeom prst="rect">
            <a:avLst/>
          </a:prstGeom>
          <a:noFill/>
          <a:ln>
            <a:noFill/>
          </a:ln>
        </p:spPr>
        <p:txBody>
          <a:bodyPr anchor="ctr"/>
          <a:p>
            <a:pPr algn="r">
              <a:lnSpc>
                <a:spcPct val="100000"/>
              </a:lnSpc>
            </a:pPr>
            <a:fld id="{AD4B5B4E-8945-4AF6-9912-3F9F8DD2DF56}"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312" dur="indefinite" restart="never" nodeType="tmRoot">
          <p:childTnLst>
            <p:seq>
              <p:cTn id="313" nodeType="mainSeq"/>
              <p:prevCondLst>
                <p:cond delay="0" evt="onPrev">
                  <p:tgtEl>
                    <p:sldTgt/>
                  </p:tgtEl>
                </p:cond>
              </p:prevCondLst>
              <p:nextCondLst>
                <p:cond delay="0"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XOR in Python</a:t>
            </a:r>
            <a:endParaRPr b="0" lang="en-US" sz="4400" spc="-1" strike="noStrike">
              <a:solidFill>
                <a:srgbClr val="000000"/>
              </a:solidFill>
              <a:uFill>
                <a:solidFill>
                  <a:srgbClr val="ffffff"/>
                </a:solidFill>
              </a:uFill>
              <a:latin typeface="Calibri"/>
            </a:endParaRPr>
          </a:p>
        </p:txBody>
      </p:sp>
      <p:sp>
        <p:nvSpPr>
          <p:cNvPr id="586" name="TextShape 2"/>
          <p:cNvSpPr txBox="1"/>
          <p:nvPr/>
        </p:nvSpPr>
        <p:spPr>
          <a:xfrm>
            <a:off x="457200" y="1600200"/>
            <a:ext cx="8229240" cy="4525560"/>
          </a:xfrm>
          <a:prstGeom prst="rect">
            <a:avLst/>
          </a:prstGeom>
          <a:noFill/>
          <a:ln>
            <a:noFill/>
          </a:ln>
        </p:spPr>
        <p:txBody>
          <a:bodyPr/>
          <a:p>
            <a:pPr>
              <a:lnSpc>
                <a:spcPct val="100000"/>
              </a:lnSpc>
              <a:spcBef>
                <a:spcPts val="641"/>
              </a:spcBef>
            </a:pPr>
            <a:endParaRPr b="0" lang="en-US" sz="3200" spc="-1" strike="noStrike">
              <a:solidFill>
                <a:srgbClr val="000000"/>
              </a:solidFill>
              <a:uFill>
                <a:solidFill>
                  <a:srgbClr val="ffffff"/>
                </a:solidFill>
              </a:uFill>
              <a:latin typeface="Calibri"/>
            </a:endParaRPr>
          </a:p>
          <a:p>
            <a:pPr>
              <a:lnSpc>
                <a:spcPct val="100000"/>
              </a:lnSpc>
              <a:spcBef>
                <a:spcPts val="641"/>
              </a:spcBef>
            </a:pPr>
            <a:r>
              <a:rPr b="0" lang="en-US" sz="3200" spc="-1" strike="noStrike">
                <a:solidFill>
                  <a:srgbClr val="000000"/>
                </a:solidFill>
                <a:uFill>
                  <a:solidFill>
                    <a:srgbClr val="ffffff"/>
                  </a:solidFill>
                </a:uFill>
                <a:latin typeface="Courier New"/>
              </a:rPr>
              <a:t>s = “\x00\x01\x01\x01\x04\x05”</a:t>
            </a:r>
            <a:endParaRPr b="0" lang="en-US" sz="3200" spc="-1" strike="noStrike">
              <a:solidFill>
                <a:srgbClr val="000000"/>
              </a:solidFill>
              <a:uFill>
                <a:solidFill>
                  <a:srgbClr val="ffffff"/>
                </a:solidFill>
              </a:uFill>
              <a:latin typeface="Calibri"/>
            </a:endParaRPr>
          </a:p>
          <a:p>
            <a:pPr>
              <a:lnSpc>
                <a:spcPct val="100000"/>
              </a:lnSpc>
              <a:spcBef>
                <a:spcPts val="641"/>
              </a:spcBef>
            </a:pPr>
            <a:r>
              <a:rPr b="0" lang="en-US" sz="3200" spc="-1" strike="noStrike">
                <a:solidFill>
                  <a:srgbClr val="000000"/>
                </a:solidFill>
                <a:uFill>
                  <a:solidFill>
                    <a:srgbClr val="ffffff"/>
                  </a:solidFill>
                </a:uFill>
                <a:latin typeface="Courier New"/>
              </a:rPr>
              <a:t>key = 0x01</a:t>
            </a:r>
            <a:endParaRPr b="0" lang="en-US" sz="3200" spc="-1" strike="noStrike">
              <a:solidFill>
                <a:srgbClr val="000000"/>
              </a:solidFill>
              <a:uFill>
                <a:solidFill>
                  <a:srgbClr val="ffffff"/>
                </a:solidFill>
              </a:uFill>
              <a:latin typeface="Calibri"/>
            </a:endParaRPr>
          </a:p>
          <a:p>
            <a:pPr>
              <a:lnSpc>
                <a:spcPct val="100000"/>
              </a:lnSpc>
              <a:spcBef>
                <a:spcPts val="641"/>
              </a:spcBef>
            </a:pPr>
            <a:r>
              <a:rPr b="0" lang="en-US" sz="3200" spc="-1" strike="noStrike">
                <a:solidFill>
                  <a:srgbClr val="000000"/>
                </a:solidFill>
                <a:uFill>
                  <a:solidFill>
                    <a:srgbClr val="ffffff"/>
                  </a:solidFill>
                </a:uFill>
                <a:latin typeface="Courier New"/>
              </a:rPr>
              <a:t>out = “”</a:t>
            </a:r>
            <a:endParaRPr b="0" lang="en-US" sz="3200" spc="-1" strike="noStrike">
              <a:solidFill>
                <a:srgbClr val="000000"/>
              </a:solidFill>
              <a:uFill>
                <a:solidFill>
                  <a:srgbClr val="ffffff"/>
                </a:solidFill>
              </a:uFill>
              <a:latin typeface="Calibri"/>
            </a:endParaRPr>
          </a:p>
          <a:p>
            <a:pPr>
              <a:lnSpc>
                <a:spcPct val="100000"/>
              </a:lnSpc>
              <a:spcBef>
                <a:spcPts val="641"/>
              </a:spcBef>
            </a:pPr>
            <a:r>
              <a:rPr b="0" lang="en-US" sz="3200" spc="-1" strike="noStrike">
                <a:solidFill>
                  <a:srgbClr val="000000"/>
                </a:solidFill>
                <a:uFill>
                  <a:solidFill>
                    <a:srgbClr val="ffffff"/>
                  </a:solidFill>
                </a:uFill>
                <a:latin typeface="Courier New"/>
              </a:rPr>
              <a:t>for char in s:</a:t>
            </a:r>
            <a:endParaRPr b="0" lang="en-US" sz="3200" spc="-1" strike="noStrike">
              <a:solidFill>
                <a:srgbClr val="000000"/>
              </a:solidFill>
              <a:uFill>
                <a:solidFill>
                  <a:srgbClr val="ffffff"/>
                </a:solidFill>
              </a:uFill>
              <a:latin typeface="Calibri"/>
            </a:endParaRPr>
          </a:p>
          <a:p>
            <a:pPr>
              <a:lnSpc>
                <a:spcPct val="100000"/>
              </a:lnSpc>
              <a:spcBef>
                <a:spcPts val="641"/>
              </a:spcBef>
            </a:pPr>
            <a:r>
              <a:rPr b="0" lang="en-US" sz="3200" spc="-1" strike="noStrike">
                <a:solidFill>
                  <a:srgbClr val="000000"/>
                </a:solidFill>
                <a:uFill>
                  <a:solidFill>
                    <a:srgbClr val="ffffff"/>
                  </a:solidFill>
                </a:uFill>
                <a:latin typeface="Courier New"/>
              </a:rPr>
              <a:t>	</a:t>
            </a:r>
            <a:r>
              <a:rPr b="0" lang="en-US" sz="3200" spc="-1" strike="noStrike">
                <a:solidFill>
                  <a:srgbClr val="000000"/>
                </a:solidFill>
                <a:uFill>
                  <a:solidFill>
                    <a:srgbClr val="ffffff"/>
                  </a:solidFill>
                </a:uFill>
                <a:latin typeface="Courier New"/>
              </a:rPr>
              <a:t>out += chr(ord(char) ^ key)</a:t>
            </a:r>
            <a:endParaRPr b="0" lang="en-US" sz="3200" spc="-1" strike="noStrike">
              <a:solidFill>
                <a:srgbClr val="000000"/>
              </a:solidFill>
              <a:uFill>
                <a:solidFill>
                  <a:srgbClr val="ffffff"/>
                </a:solidFill>
              </a:uFill>
              <a:latin typeface="Calibri"/>
            </a:endParaRPr>
          </a:p>
        </p:txBody>
      </p:sp>
      <p:sp>
        <p:nvSpPr>
          <p:cNvPr id="587" name="CustomShape 3"/>
          <p:cNvSpPr/>
          <p:nvPr/>
        </p:nvSpPr>
        <p:spPr>
          <a:xfrm>
            <a:off x="6972480" y="3359160"/>
            <a:ext cx="1697040" cy="1068120"/>
          </a:xfrm>
          <a:prstGeom prst="borderCallout2">
            <a:avLst>
              <a:gd name="adj1" fmla="val 18750"/>
              <a:gd name="adj2" fmla="val -8333"/>
              <a:gd name="adj3" fmla="val 18750"/>
              <a:gd name="adj4" fmla="val -16667"/>
              <a:gd name="adj5" fmla="val 112500"/>
              <a:gd name="adj6" fmla="val -46667"/>
            </a:avLst>
          </a:prstGeom>
          <a:ln>
            <a:round/>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US" sz="3200" spc="-1" strike="noStrike">
                <a:solidFill>
                  <a:srgbClr val="000000"/>
                </a:solidFill>
                <a:uFill>
                  <a:solidFill>
                    <a:srgbClr val="ffffff"/>
                  </a:solidFill>
                </a:uFill>
                <a:latin typeface="Calibri"/>
              </a:rPr>
              <a:t>XOR Operator</a:t>
            </a:r>
            <a:endParaRPr b="0" lang="en-US" sz="3200" spc="-1" strike="noStrike">
              <a:solidFill>
                <a:srgbClr val="000000"/>
              </a:solidFill>
              <a:uFill>
                <a:solidFill>
                  <a:srgbClr val="ffffff"/>
                </a:solidFill>
              </a:uFill>
              <a:latin typeface="Arial"/>
            </a:endParaRPr>
          </a:p>
        </p:txBody>
      </p:sp>
      <p:sp>
        <p:nvSpPr>
          <p:cNvPr id="588" name="CustomShape 4"/>
          <p:cNvSpPr/>
          <p:nvPr/>
        </p:nvSpPr>
        <p:spPr>
          <a:xfrm>
            <a:off x="4675320" y="5407920"/>
            <a:ext cx="2741400" cy="1245960"/>
          </a:xfrm>
          <a:prstGeom prst="borderCallout2">
            <a:avLst>
              <a:gd name="adj1" fmla="val 18750"/>
              <a:gd name="adj2" fmla="val -8333"/>
              <a:gd name="adj3" fmla="val 18750"/>
              <a:gd name="adj4" fmla="val -16667"/>
              <a:gd name="adj5" fmla="val -26548"/>
              <a:gd name="adj6" fmla="val -26321"/>
            </a:avLst>
          </a:prstGeom>
          <a:ln>
            <a:round/>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US" sz="3200" spc="-1" strike="noStrike">
                <a:solidFill>
                  <a:srgbClr val="000000"/>
                </a:solidFill>
                <a:uFill>
                  <a:solidFill>
                    <a:srgbClr val="ffffff"/>
                  </a:solidFill>
                </a:uFill>
                <a:latin typeface="Calibri"/>
              </a:rPr>
              <a:t>Convert character to int</a:t>
            </a:r>
            <a:endParaRPr b="0" lang="en-US" sz="3200" spc="-1" strike="noStrike">
              <a:solidFill>
                <a:srgbClr val="000000"/>
              </a:solidFill>
              <a:uFill>
                <a:solidFill>
                  <a:srgbClr val="ffffff"/>
                </a:solidFill>
              </a:uFill>
              <a:latin typeface="Arial"/>
            </a:endParaRPr>
          </a:p>
        </p:txBody>
      </p:sp>
      <p:sp>
        <p:nvSpPr>
          <p:cNvPr id="589" name="TextShape 5"/>
          <p:cNvSpPr txBox="1"/>
          <p:nvPr/>
        </p:nvSpPr>
        <p:spPr>
          <a:xfrm>
            <a:off x="6553080" y="6356520"/>
            <a:ext cx="2133360" cy="364680"/>
          </a:xfrm>
          <a:prstGeom prst="rect">
            <a:avLst/>
          </a:prstGeom>
          <a:noFill/>
          <a:ln>
            <a:noFill/>
          </a:ln>
        </p:spPr>
        <p:txBody>
          <a:bodyPr anchor="ctr"/>
          <a:p>
            <a:pPr algn="r">
              <a:lnSpc>
                <a:spcPct val="100000"/>
              </a:lnSpc>
            </a:pPr>
            <a:fld id="{73BEDDCF-C07F-4285-8609-568D03C9F046}"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314" dur="indefinite" restart="never" nodeType="tmRoot">
          <p:childTnLst>
            <p:seq>
              <p:cTn id="315" nodeType="mainSeq"/>
              <p:prevCondLst>
                <p:cond delay="0" evt="onPrev">
                  <p:tgtEl>
                    <p:sldTgt/>
                  </p:tgtEl>
                </p:cond>
              </p:prevCondLst>
              <p:nextCondLst>
                <p:cond delay="0"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XORcise</a:t>
            </a:r>
            <a:endParaRPr b="0" lang="en-US" sz="4400" spc="-1" strike="noStrike">
              <a:solidFill>
                <a:srgbClr val="000000"/>
              </a:solidFill>
              <a:uFill>
                <a:solidFill>
                  <a:srgbClr val="ffffff"/>
                </a:solidFill>
              </a:uFill>
              <a:latin typeface="Calibri"/>
            </a:endParaRPr>
          </a:p>
        </p:txBody>
      </p:sp>
      <p:sp>
        <p:nvSpPr>
          <p:cNvPr id="591" name="TextShape 2"/>
          <p:cNvSpPr txBox="1"/>
          <p:nvPr/>
        </p:nvSpPr>
        <p:spPr>
          <a:xfrm>
            <a:off x="457200" y="1600200"/>
            <a:ext cx="8229240" cy="4525560"/>
          </a:xfrm>
          <a:prstGeom prst="rect">
            <a:avLst/>
          </a:prstGeom>
          <a:noFill/>
          <a:ln>
            <a:noFill/>
          </a:ln>
        </p:spPr>
        <p:txBody>
          <a:bodyPr/>
          <a:p>
            <a:pPr algn="ctr">
              <a:lnSpc>
                <a:spcPct val="100000"/>
              </a:lnSpc>
              <a:spcBef>
                <a:spcPts val="641"/>
              </a:spcBef>
            </a:pPr>
            <a:r>
              <a:rPr b="0" lang="en-US" sz="3200" spc="-1" strike="noStrike">
                <a:solidFill>
                  <a:srgbClr val="000000"/>
                </a:solidFill>
                <a:uFill>
                  <a:solidFill>
                    <a:srgbClr val="ffffff"/>
                  </a:solidFill>
                </a:uFill>
                <a:latin typeface="Calibri"/>
              </a:rPr>
              <a:t>Decrypt and characterize the mystery traffic</a:t>
            </a:r>
            <a:endParaRPr b="0" lang="en-US" sz="3200" spc="-1" strike="noStrike">
              <a:solidFill>
                <a:srgbClr val="000000"/>
              </a:solidFill>
              <a:uFill>
                <a:solidFill>
                  <a:srgbClr val="ffffff"/>
                </a:solidFill>
              </a:uFill>
              <a:latin typeface="Calibri"/>
            </a:endParaRPr>
          </a:p>
          <a:p>
            <a:pPr algn="ctr">
              <a:lnSpc>
                <a:spcPct val="100000"/>
              </a:lnSpc>
              <a:spcBef>
                <a:spcPts val="641"/>
              </a:spcBef>
            </a:pPr>
            <a:endParaRPr b="0" lang="en-US" sz="3200" spc="-1" strike="noStrike">
              <a:solidFill>
                <a:srgbClr val="000000"/>
              </a:solidFill>
              <a:uFill>
                <a:solidFill>
                  <a:srgbClr val="ffffff"/>
                </a:solidFill>
              </a:uFill>
              <a:latin typeface="Calibri"/>
            </a:endParaRPr>
          </a:p>
          <a:p>
            <a:pPr>
              <a:lnSpc>
                <a:spcPct val="100000"/>
              </a:lnSpc>
              <a:spcBef>
                <a:spcPts val="641"/>
              </a:spcBef>
            </a:pPr>
            <a:r>
              <a:rPr b="0" lang="en-US" sz="3200" spc="-1" strike="noStrike">
                <a:solidFill>
                  <a:srgbClr val="000000"/>
                </a:solidFill>
                <a:uFill>
                  <a:solidFill>
                    <a:srgbClr val="ffffff"/>
                  </a:solidFill>
                </a:uFill>
                <a:latin typeface="Calibri"/>
              </a:rPr>
              <a:t>Tips:</a:t>
            </a:r>
            <a:endParaRPr b="0" lang="en-US" sz="3200" spc="-1" strike="noStrike">
              <a:solidFill>
                <a:srgbClr val="000000"/>
              </a:solidFill>
              <a:uFill>
                <a:solidFill>
                  <a:srgbClr val="ffffff"/>
                </a:solidFill>
              </a:uFill>
              <a:latin typeface="Calibri"/>
            </a:endParaRPr>
          </a:p>
          <a:p>
            <a:pPr marL="514440" indent="-514080">
              <a:lnSpc>
                <a:spcPct val="100000"/>
              </a:lnSpc>
              <a:spcBef>
                <a:spcPts val="641"/>
              </a:spcBef>
              <a:buClr>
                <a:srgbClr val="000000"/>
              </a:buClr>
              <a:buFont typeface="Calibri"/>
              <a:buAutoNum type="arabicPeriod"/>
            </a:pPr>
            <a:r>
              <a:rPr b="0" lang="en-US" sz="3200" spc="-1" strike="noStrike">
                <a:solidFill>
                  <a:srgbClr val="000000"/>
                </a:solidFill>
                <a:uFill>
                  <a:solidFill>
                    <a:srgbClr val="ffffff"/>
                  </a:solidFill>
                </a:uFill>
                <a:latin typeface="Calibri"/>
              </a:rPr>
              <a:t>Remember the principles we just discussed</a:t>
            </a:r>
            <a:endParaRPr b="0" lang="en-US" sz="3200" spc="-1" strike="noStrike">
              <a:solidFill>
                <a:srgbClr val="000000"/>
              </a:solidFill>
              <a:uFill>
                <a:solidFill>
                  <a:srgbClr val="ffffff"/>
                </a:solidFill>
              </a:uFill>
              <a:latin typeface="Calibri"/>
            </a:endParaRPr>
          </a:p>
          <a:p>
            <a:pPr marL="514440" indent="-514080">
              <a:lnSpc>
                <a:spcPct val="100000"/>
              </a:lnSpc>
              <a:spcBef>
                <a:spcPts val="641"/>
              </a:spcBef>
              <a:buClr>
                <a:srgbClr val="000000"/>
              </a:buClr>
              <a:buFont typeface="Calibri"/>
              <a:buAutoNum type="arabicPeriod"/>
            </a:pPr>
            <a:r>
              <a:rPr b="0" lang="en-US" sz="3200" spc="-1" strike="noStrike">
                <a:solidFill>
                  <a:srgbClr val="000000"/>
                </a:solidFill>
                <a:uFill>
                  <a:solidFill>
                    <a:srgbClr val="ffffff"/>
                  </a:solidFill>
                </a:uFill>
                <a:latin typeface="Calibri"/>
              </a:rPr>
              <a:t>Iterate quickly</a:t>
            </a:r>
            <a:endParaRPr b="0" lang="en-US" sz="3200" spc="-1" strike="noStrike">
              <a:solidFill>
                <a:srgbClr val="000000"/>
              </a:solidFill>
              <a:uFill>
                <a:solidFill>
                  <a:srgbClr val="ffffff"/>
                </a:solidFill>
              </a:uFill>
              <a:latin typeface="Calibri"/>
            </a:endParaRPr>
          </a:p>
          <a:p>
            <a:pPr marL="514440" indent="-514080">
              <a:lnSpc>
                <a:spcPct val="100000"/>
              </a:lnSpc>
              <a:spcBef>
                <a:spcPts val="641"/>
              </a:spcBef>
              <a:buClr>
                <a:srgbClr val="000000"/>
              </a:buClr>
              <a:buFont typeface="Calibri"/>
              <a:buAutoNum type="arabicPeriod"/>
            </a:pPr>
            <a:r>
              <a:rPr b="0" lang="en-US" sz="3200" spc="-1" strike="noStrike">
                <a:solidFill>
                  <a:srgbClr val="000000"/>
                </a:solidFill>
                <a:uFill>
                  <a:solidFill>
                    <a:srgbClr val="ffffff"/>
                  </a:solidFill>
                </a:uFill>
                <a:latin typeface="Calibri"/>
              </a:rPr>
              <a:t>Worry about the process, not results</a:t>
            </a:r>
            <a:endParaRPr b="0" lang="en-US" sz="3200" spc="-1" strike="noStrike">
              <a:solidFill>
                <a:srgbClr val="000000"/>
              </a:solidFill>
              <a:uFill>
                <a:solidFill>
                  <a:srgbClr val="ffffff"/>
                </a:solidFill>
              </a:uFill>
              <a:latin typeface="Calibri"/>
            </a:endParaRPr>
          </a:p>
          <a:p>
            <a:pPr>
              <a:lnSpc>
                <a:spcPct val="100000"/>
              </a:lnSpc>
              <a:spcBef>
                <a:spcPts val="641"/>
              </a:spcBef>
            </a:pPr>
            <a:endParaRPr b="0" lang="en-US" sz="3200" spc="-1" strike="noStrike">
              <a:solidFill>
                <a:srgbClr val="000000"/>
              </a:solidFill>
              <a:uFill>
                <a:solidFill>
                  <a:srgbClr val="ffffff"/>
                </a:solidFill>
              </a:uFill>
              <a:latin typeface="Calibri"/>
            </a:endParaRPr>
          </a:p>
        </p:txBody>
      </p:sp>
      <p:sp>
        <p:nvSpPr>
          <p:cNvPr id="592" name="TextShape 3"/>
          <p:cNvSpPr txBox="1"/>
          <p:nvPr/>
        </p:nvSpPr>
        <p:spPr>
          <a:xfrm>
            <a:off x="6553080" y="6356520"/>
            <a:ext cx="2133360" cy="364680"/>
          </a:xfrm>
          <a:prstGeom prst="rect">
            <a:avLst/>
          </a:prstGeom>
          <a:noFill/>
          <a:ln>
            <a:noFill/>
          </a:ln>
        </p:spPr>
        <p:txBody>
          <a:bodyPr anchor="ctr"/>
          <a:p>
            <a:pPr algn="r">
              <a:lnSpc>
                <a:spcPct val="100000"/>
              </a:lnSpc>
            </a:pPr>
            <a:fld id="{505AB388-FD9D-4F4D-9492-E18C482C9D4A}"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316" dur="indefinite" restart="never" nodeType="tmRoot">
          <p:childTnLst>
            <p:seq>
              <p:cTn id="317"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U</a:t>
            </a:r>
            <a:r>
              <a:rPr b="0" lang="en-US" sz="4400" spc="-1" strike="noStrike">
                <a:solidFill>
                  <a:srgbClr val="000000"/>
                </a:solidFill>
                <a:uFill>
                  <a:solidFill>
                    <a:srgbClr val="ffffff"/>
                  </a:solidFill>
                </a:uFill>
                <a:latin typeface="Calibri"/>
              </a:rPr>
              <a:t>s</a:t>
            </a:r>
            <a:r>
              <a:rPr b="0" lang="en-US" sz="4400" spc="-1" strike="noStrike">
                <a:solidFill>
                  <a:srgbClr val="000000"/>
                </a:solidFill>
                <a:uFill>
                  <a:solidFill>
                    <a:srgbClr val="ffffff"/>
                  </a:solidFill>
                </a:uFill>
                <a:latin typeface="Calibri"/>
              </a:rPr>
              <a:t>e </a:t>
            </a:r>
            <a:r>
              <a:rPr b="0" lang="en-US" sz="4400" spc="-1" strike="noStrike">
                <a:solidFill>
                  <a:srgbClr val="000000"/>
                </a:solidFill>
                <a:uFill>
                  <a:solidFill>
                    <a:srgbClr val="ffffff"/>
                  </a:solidFill>
                </a:uFill>
                <a:latin typeface="Calibri"/>
              </a:rPr>
              <a:t>C</a:t>
            </a:r>
            <a:r>
              <a:rPr b="0" lang="en-US" sz="4400" spc="-1" strike="noStrike">
                <a:solidFill>
                  <a:srgbClr val="000000"/>
                </a:solidFill>
                <a:uFill>
                  <a:solidFill>
                    <a:srgbClr val="ffffff"/>
                  </a:solidFill>
                </a:uFill>
                <a:latin typeface="Calibri"/>
              </a:rPr>
              <a:t>a</a:t>
            </a:r>
            <a:r>
              <a:rPr b="0" lang="en-US" sz="4400" spc="-1" strike="noStrike">
                <a:solidFill>
                  <a:srgbClr val="000000"/>
                </a:solidFill>
                <a:uFill>
                  <a:solidFill>
                    <a:srgbClr val="ffffff"/>
                  </a:solidFill>
                </a:uFill>
                <a:latin typeface="Calibri"/>
              </a:rPr>
              <a:t>s</a:t>
            </a:r>
            <a:r>
              <a:rPr b="0" lang="en-US" sz="4400" spc="-1" strike="noStrike">
                <a:solidFill>
                  <a:srgbClr val="000000"/>
                </a:solidFill>
                <a:uFill>
                  <a:solidFill>
                    <a:srgbClr val="ffffff"/>
                  </a:solidFill>
                </a:uFill>
                <a:latin typeface="Calibri"/>
              </a:rPr>
              <a:t>e</a:t>
            </a:r>
            <a:r>
              <a:rPr b="0" lang="en-US" sz="4400" spc="-1" strike="noStrike">
                <a:solidFill>
                  <a:srgbClr val="000000"/>
                </a:solidFill>
                <a:uFill>
                  <a:solidFill>
                    <a:srgbClr val="ffffff"/>
                  </a:solidFill>
                </a:uFill>
                <a:latin typeface="Calibri"/>
              </a:rPr>
              <a:t>s</a:t>
            </a:r>
            <a:endParaRPr b="0" lang="en-US" sz="4400" spc="-1" strike="noStrike">
              <a:solidFill>
                <a:srgbClr val="000000"/>
              </a:solidFill>
              <a:uFill>
                <a:solidFill>
                  <a:srgbClr val="ffffff"/>
                </a:solidFill>
              </a:uFill>
              <a:latin typeface="Calibri"/>
            </a:endParaRPr>
          </a:p>
        </p:txBody>
      </p:sp>
      <p:sp>
        <p:nvSpPr>
          <p:cNvPr id="219"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Identify rogue DHCP servers</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Search for evidence of malware activity</a:t>
            </a:r>
            <a:endParaRPr b="0" lang="en-US" sz="3200" spc="-1" strike="noStrike">
              <a:solidFill>
                <a:srgbClr val="000000"/>
              </a:solidFill>
              <a:uFill>
                <a:solidFill>
                  <a:srgbClr val="ffffff"/>
                </a:solidFill>
              </a:u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a:t>
            </a:r>
            <a:r>
              <a:rPr b="0" lang="en-US" sz="2800" spc="-1" strike="noStrike">
                <a:solidFill>
                  <a:srgbClr val="000000"/>
                </a:solidFill>
                <a:uFill>
                  <a:solidFill>
                    <a:srgbClr val="ffffff"/>
                  </a:solidFill>
                </a:uFill>
                <a:latin typeface="Calibri"/>
              </a:rPr>
              <a:t>malicious traffic”</a:t>
            </a:r>
            <a:endParaRPr b="0" lang="en-US" sz="28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Follow insider threat’s footsteps</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Audit bandwidth usage</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Passive DNS resolution</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Monitor intrusions</a:t>
            </a:r>
            <a:endParaRPr b="0" lang="en-US" sz="3200" spc="-1" strike="noStrike">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Test research hypothesis</a:t>
            </a:r>
            <a:endParaRPr b="0" lang="en-US" sz="3200" spc="-1" strike="noStrike">
              <a:solidFill>
                <a:srgbClr val="000000"/>
              </a:solidFill>
              <a:uFill>
                <a:solidFill>
                  <a:srgbClr val="ffffff"/>
                </a:solidFill>
              </a:uFill>
              <a:latin typeface="Calibri"/>
            </a:endParaRPr>
          </a:p>
        </p:txBody>
      </p:sp>
      <p:sp>
        <p:nvSpPr>
          <p:cNvPr id="220" name="TextShape 3"/>
          <p:cNvSpPr txBox="1"/>
          <p:nvPr/>
        </p:nvSpPr>
        <p:spPr>
          <a:xfrm>
            <a:off x="6553080" y="6356520"/>
            <a:ext cx="2133360" cy="364680"/>
          </a:xfrm>
          <a:prstGeom prst="rect">
            <a:avLst/>
          </a:prstGeom>
          <a:noFill/>
          <a:ln>
            <a:noFill/>
          </a:ln>
        </p:spPr>
        <p:txBody>
          <a:bodyPr anchor="ctr"/>
          <a:p>
            <a:pPr algn="r">
              <a:lnSpc>
                <a:spcPct val="100000"/>
              </a:lnSpc>
            </a:pPr>
            <a:fld id="{EE70FF17-67FA-4813-9B57-49CD47387A59}"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Outcomes</a:t>
            </a:r>
            <a:endParaRPr b="0" lang="en-US" sz="4400" spc="-1" strike="noStrike">
              <a:solidFill>
                <a:srgbClr val="000000"/>
              </a:solidFill>
              <a:uFill>
                <a:solidFill>
                  <a:srgbClr val="ffffff"/>
                </a:solidFill>
              </a:uFill>
              <a:latin typeface="Calibri"/>
            </a:endParaRPr>
          </a:p>
        </p:txBody>
      </p:sp>
      <p:sp>
        <p:nvSpPr>
          <p:cNvPr id="594" name="TextShape 2"/>
          <p:cNvSpPr txBox="1"/>
          <p:nvPr/>
        </p:nvSpPr>
        <p:spPr>
          <a:xfrm>
            <a:off x="457200" y="1600200"/>
            <a:ext cx="8229240" cy="4525560"/>
          </a:xfrm>
          <a:prstGeom prst="rect">
            <a:avLst/>
          </a:prstGeom>
          <a:noFill/>
          <a:ln>
            <a:noFill/>
          </a:ln>
        </p:spPr>
        <p:txBody>
          <a:bodyPr>
            <a:normAutofit/>
          </a:bodyPr>
          <a:p>
            <a:pPr marL="743040" indent="-742680">
              <a:lnSpc>
                <a:spcPct val="100000"/>
              </a:lnSpc>
              <a:spcBef>
                <a:spcPts val="720"/>
              </a:spcBef>
              <a:buClr>
                <a:srgbClr val="000000"/>
              </a:buClr>
              <a:buFont typeface="Calibri"/>
              <a:buAutoNum type="arabicPeriod"/>
            </a:pPr>
            <a:r>
              <a:rPr b="0" lang="en-US" sz="3600" spc="-1" strike="noStrike">
                <a:solidFill>
                  <a:srgbClr val="000000"/>
                </a:solidFill>
                <a:uFill>
                  <a:solidFill>
                    <a:srgbClr val="ffffff"/>
                  </a:solidFill>
                </a:uFill>
                <a:latin typeface="Calibri"/>
              </a:rPr>
              <a:t>You captured PCAP</a:t>
            </a:r>
            <a:endParaRPr b="0" lang="en-US" sz="3600" spc="-1" strike="noStrike">
              <a:solidFill>
                <a:srgbClr val="000000"/>
              </a:solidFill>
              <a:uFill>
                <a:solidFill>
                  <a:srgbClr val="ffffff"/>
                </a:solidFill>
              </a:uFill>
              <a:latin typeface="Calibri"/>
            </a:endParaRPr>
          </a:p>
          <a:p>
            <a:pPr marL="743040" indent="-742680">
              <a:lnSpc>
                <a:spcPct val="100000"/>
              </a:lnSpc>
              <a:spcBef>
                <a:spcPts val="720"/>
              </a:spcBef>
              <a:buClr>
                <a:srgbClr val="000000"/>
              </a:buClr>
              <a:buFont typeface="Calibri"/>
              <a:buAutoNum type="arabicPeriod"/>
            </a:pPr>
            <a:r>
              <a:rPr b="0" lang="en-US" sz="3600" spc="-1" strike="noStrike">
                <a:solidFill>
                  <a:srgbClr val="000000"/>
                </a:solidFill>
                <a:uFill>
                  <a:solidFill>
                    <a:srgbClr val="ffffff"/>
                  </a:solidFill>
                </a:uFill>
                <a:latin typeface="Calibri"/>
              </a:rPr>
              <a:t>You worked on solving realistic, challenging PCAP analysis problems</a:t>
            </a:r>
            <a:endParaRPr b="0" lang="en-US" sz="3600" spc="-1" strike="noStrike">
              <a:solidFill>
                <a:srgbClr val="000000"/>
              </a:solidFill>
              <a:uFill>
                <a:solidFill>
                  <a:srgbClr val="ffffff"/>
                </a:solidFill>
              </a:uFill>
              <a:latin typeface="Calibri"/>
            </a:endParaRPr>
          </a:p>
          <a:p>
            <a:pPr marL="743040" indent="-742680">
              <a:lnSpc>
                <a:spcPct val="100000"/>
              </a:lnSpc>
              <a:spcBef>
                <a:spcPts val="720"/>
              </a:spcBef>
              <a:buClr>
                <a:srgbClr val="000000"/>
              </a:buClr>
              <a:buFont typeface="Calibri"/>
              <a:buAutoNum type="arabicPeriod"/>
            </a:pPr>
            <a:r>
              <a:rPr b="0" lang="en-US" sz="3600" spc="-1" strike="noStrike">
                <a:solidFill>
                  <a:srgbClr val="000000"/>
                </a:solidFill>
                <a:uFill>
                  <a:solidFill>
                    <a:srgbClr val="ffffff"/>
                  </a:solidFill>
                </a:uFill>
                <a:latin typeface="Calibri"/>
              </a:rPr>
              <a:t>You studied how and when to use different tools and how they might lie to you</a:t>
            </a:r>
            <a:endParaRPr b="0" lang="en-US" sz="3600" spc="-1" strike="noStrike">
              <a:solidFill>
                <a:srgbClr val="000000"/>
              </a:solidFill>
              <a:uFill>
                <a:solidFill>
                  <a:srgbClr val="ffffff"/>
                </a:solidFill>
              </a:uFill>
              <a:latin typeface="Calibri"/>
            </a:endParaRPr>
          </a:p>
          <a:p>
            <a:pPr marL="743040" indent="-742680">
              <a:lnSpc>
                <a:spcPct val="100000"/>
              </a:lnSpc>
              <a:spcBef>
                <a:spcPts val="720"/>
              </a:spcBef>
              <a:buClr>
                <a:srgbClr val="000000"/>
              </a:buClr>
              <a:buFont typeface="Calibri"/>
              <a:buAutoNum type="arabicPeriod"/>
            </a:pPr>
            <a:r>
              <a:rPr b="0" lang="en-US" sz="3600" spc="-1" strike="noStrike">
                <a:solidFill>
                  <a:srgbClr val="000000"/>
                </a:solidFill>
                <a:uFill>
                  <a:solidFill>
                    <a:srgbClr val="ffffff"/>
                  </a:solidFill>
                </a:uFill>
                <a:latin typeface="Calibri"/>
              </a:rPr>
              <a:t>You analyzed an unknown protocol</a:t>
            </a:r>
            <a:endParaRPr b="0" lang="en-US" sz="3600" spc="-1" strike="noStrike">
              <a:solidFill>
                <a:srgbClr val="000000"/>
              </a:solidFill>
              <a:uFill>
                <a:solidFill>
                  <a:srgbClr val="ffffff"/>
                </a:solidFill>
              </a:uFill>
              <a:latin typeface="Calibri"/>
            </a:endParaRPr>
          </a:p>
          <a:p>
            <a:pPr>
              <a:lnSpc>
                <a:spcPct val="100000"/>
              </a:lnSpc>
              <a:spcBef>
                <a:spcPts val="720"/>
              </a:spcBef>
            </a:pPr>
            <a:endParaRPr b="0" lang="en-US" sz="3600" spc="-1" strike="noStrike">
              <a:solidFill>
                <a:srgbClr val="000000"/>
              </a:solidFill>
              <a:uFill>
                <a:solidFill>
                  <a:srgbClr val="ffffff"/>
                </a:solidFill>
              </a:uFill>
              <a:latin typeface="Calibri"/>
            </a:endParaRPr>
          </a:p>
          <a:p>
            <a:pPr>
              <a:lnSpc>
                <a:spcPct val="100000"/>
              </a:lnSpc>
              <a:spcBef>
                <a:spcPts val="720"/>
              </a:spcBef>
            </a:pPr>
            <a:endParaRPr b="0" lang="en-US" sz="3600" spc="-1" strike="noStrike">
              <a:solidFill>
                <a:srgbClr val="000000"/>
              </a:solidFill>
              <a:uFill>
                <a:solidFill>
                  <a:srgbClr val="ffffff"/>
                </a:solidFill>
              </a:uFill>
              <a:latin typeface="Calibri"/>
            </a:endParaRPr>
          </a:p>
        </p:txBody>
      </p:sp>
      <p:sp>
        <p:nvSpPr>
          <p:cNvPr id="595" name="TextShape 3"/>
          <p:cNvSpPr txBox="1"/>
          <p:nvPr/>
        </p:nvSpPr>
        <p:spPr>
          <a:xfrm>
            <a:off x="6553080" y="6356520"/>
            <a:ext cx="2133360" cy="364680"/>
          </a:xfrm>
          <a:prstGeom prst="rect">
            <a:avLst/>
          </a:prstGeom>
          <a:noFill/>
          <a:ln>
            <a:noFill/>
          </a:ln>
        </p:spPr>
        <p:txBody>
          <a:bodyPr anchor="ctr"/>
          <a:p>
            <a:pPr algn="r">
              <a:lnSpc>
                <a:spcPct val="100000"/>
              </a:lnSpc>
            </a:pPr>
            <a:fld id="{653768F0-8268-40EE-8F84-BB169BD76A2F}"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318" dur="indefinite" restart="never" nodeType="tmRoot">
          <p:childTnLst>
            <p:seq>
              <p:cTn id="319" nodeType="mainSeq"/>
              <p:prevCondLst>
                <p:cond delay="0" evt="onPrev">
                  <p:tgtEl>
                    <p:sldTgt/>
                  </p:tgtEl>
                </p:cond>
              </p:prevCondLst>
              <p:nextCondLst>
                <p:cond delay="0" evt="onNext">
                  <p:tgtEl>
                    <p:sldTgt/>
                  </p:tgtEl>
                </p:cond>
              </p:nextCondLst>
            </p:seq>
          </p:childTnLst>
        </p:cTn>
      </p:par>
    </p:tnLst>
  </p:timing>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TextShape 1"/>
          <p:cNvSpPr txBox="1"/>
          <p:nvPr/>
        </p:nvSpPr>
        <p:spPr>
          <a:xfrm>
            <a:off x="457200" y="274680"/>
            <a:ext cx="8229240" cy="1142640"/>
          </a:xfrm>
          <a:prstGeom prst="rect">
            <a:avLst/>
          </a:prstGeom>
          <a:noFill/>
          <a:ln>
            <a:noFill/>
          </a:ln>
        </p:spPr>
        <p:txBody>
          <a:bodyPr anchor="ctr"/>
          <a:p>
            <a:pPr>
              <a:lnSpc>
                <a:spcPct val="100000"/>
              </a:lnSpc>
            </a:pPr>
            <a:r>
              <a:rPr b="0" lang="en-US" sz="4400" spc="-1" strike="noStrike">
                <a:solidFill>
                  <a:srgbClr val="000000"/>
                </a:solidFill>
                <a:uFill>
                  <a:solidFill>
                    <a:srgbClr val="ffffff"/>
                  </a:solidFill>
                </a:uFill>
                <a:latin typeface="Calibri"/>
              </a:rPr>
              <a:t>Hopefully…</a:t>
            </a:r>
            <a:endParaRPr b="0" lang="en-US" sz="4400" spc="-1" strike="noStrike">
              <a:solidFill>
                <a:srgbClr val="000000"/>
              </a:solidFill>
              <a:uFill>
                <a:solidFill>
                  <a:srgbClr val="ffffff"/>
                </a:solidFill>
              </a:uFill>
              <a:latin typeface="Calibri"/>
            </a:endParaRPr>
          </a:p>
        </p:txBody>
      </p:sp>
      <p:sp>
        <p:nvSpPr>
          <p:cNvPr id="597" name="TextShape 2"/>
          <p:cNvSpPr txBox="1"/>
          <p:nvPr/>
        </p:nvSpPr>
        <p:spPr>
          <a:xfrm>
            <a:off x="457200" y="1600200"/>
            <a:ext cx="8229240" cy="4525560"/>
          </a:xfrm>
          <a:prstGeom prst="rect">
            <a:avLst/>
          </a:prstGeom>
          <a:noFill/>
          <a:ln>
            <a:noFill/>
          </a:ln>
        </p:spPr>
        <p:txBody>
          <a:bodyPr/>
          <a:p>
            <a:pPr marL="514440" indent="-514080">
              <a:lnSpc>
                <a:spcPct val="100000"/>
              </a:lnSpc>
              <a:spcBef>
                <a:spcPts val="641"/>
              </a:spcBef>
              <a:buClr>
                <a:srgbClr val="000000"/>
              </a:buClr>
              <a:buFont typeface="Calibri"/>
              <a:buAutoNum type="arabicPeriod"/>
            </a:pPr>
            <a:r>
              <a:rPr b="0" lang="en-US" sz="3200" spc="-1" strike="noStrike">
                <a:solidFill>
                  <a:srgbClr val="000000"/>
                </a:solidFill>
                <a:uFill>
                  <a:solidFill>
                    <a:srgbClr val="ffffff"/>
                  </a:solidFill>
                </a:uFill>
                <a:latin typeface="Calibri"/>
              </a:rPr>
              <a:t>You understand how PCAP can help you accomplish your goals</a:t>
            </a:r>
            <a:endParaRPr b="0" lang="en-US" sz="3200" spc="-1" strike="noStrike">
              <a:solidFill>
                <a:srgbClr val="000000"/>
              </a:solidFill>
              <a:uFill>
                <a:solidFill>
                  <a:srgbClr val="ffffff"/>
                </a:solidFill>
              </a:uFill>
              <a:latin typeface="Calibri"/>
            </a:endParaRPr>
          </a:p>
          <a:p>
            <a:pPr marL="514440" indent="-514080">
              <a:lnSpc>
                <a:spcPct val="100000"/>
              </a:lnSpc>
              <a:spcBef>
                <a:spcPts val="641"/>
              </a:spcBef>
              <a:buClr>
                <a:srgbClr val="000000"/>
              </a:buClr>
              <a:buFont typeface="Calibri"/>
              <a:buAutoNum type="arabicPeriod"/>
            </a:pPr>
            <a:r>
              <a:rPr b="0" lang="en-US" sz="3200" spc="-1" strike="noStrike">
                <a:solidFill>
                  <a:srgbClr val="000000"/>
                </a:solidFill>
                <a:uFill>
                  <a:solidFill>
                    <a:srgbClr val="ffffff"/>
                  </a:solidFill>
                </a:uFill>
                <a:latin typeface="Calibri"/>
              </a:rPr>
              <a:t>You can use a fundamental understanding of network protocols to go above and beyond existing tools</a:t>
            </a:r>
            <a:endParaRPr b="0" lang="en-US" sz="3200" spc="-1" strike="noStrike">
              <a:solidFill>
                <a:srgbClr val="000000"/>
              </a:solidFill>
              <a:uFill>
                <a:solidFill>
                  <a:srgbClr val="ffffff"/>
                </a:solidFill>
              </a:uFill>
              <a:latin typeface="Calibri"/>
            </a:endParaRPr>
          </a:p>
          <a:p>
            <a:pPr marL="514440" indent="-514080">
              <a:lnSpc>
                <a:spcPct val="100000"/>
              </a:lnSpc>
              <a:spcBef>
                <a:spcPts val="641"/>
              </a:spcBef>
              <a:buClr>
                <a:srgbClr val="000000"/>
              </a:buClr>
              <a:buFont typeface="Calibri"/>
              <a:buAutoNum type="arabicPeriod"/>
            </a:pPr>
            <a:r>
              <a:rPr b="0" lang="en-US" sz="3200" spc="-1" strike="noStrike">
                <a:solidFill>
                  <a:srgbClr val="000000"/>
                </a:solidFill>
                <a:uFill>
                  <a:solidFill>
                    <a:srgbClr val="ffffff"/>
                  </a:solidFill>
                </a:uFill>
                <a:latin typeface="Calibri"/>
              </a:rPr>
              <a:t>You had fun!</a:t>
            </a:r>
            <a:endParaRPr b="0" lang="en-US" sz="3200" spc="-1" strike="noStrike">
              <a:solidFill>
                <a:srgbClr val="000000"/>
              </a:solidFill>
              <a:uFill>
                <a:solidFill>
                  <a:srgbClr val="ffffff"/>
                </a:solidFill>
              </a:uFill>
              <a:latin typeface="Calibri"/>
            </a:endParaRPr>
          </a:p>
        </p:txBody>
      </p:sp>
      <p:sp>
        <p:nvSpPr>
          <p:cNvPr id="598" name="TextShape 3"/>
          <p:cNvSpPr txBox="1"/>
          <p:nvPr/>
        </p:nvSpPr>
        <p:spPr>
          <a:xfrm>
            <a:off x="6553080" y="6356520"/>
            <a:ext cx="2133360" cy="364680"/>
          </a:xfrm>
          <a:prstGeom prst="rect">
            <a:avLst/>
          </a:prstGeom>
          <a:noFill/>
          <a:ln>
            <a:noFill/>
          </a:ln>
        </p:spPr>
        <p:txBody>
          <a:bodyPr anchor="ctr"/>
          <a:p>
            <a:pPr algn="r">
              <a:lnSpc>
                <a:spcPct val="100000"/>
              </a:lnSpc>
            </a:pPr>
            <a:fld id="{FB7CC7C7-5BA7-4F7B-ABC0-C6E26C97EBB7}"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Tree>
  </p:cSld>
  <p:timing>
    <p:tnLst>
      <p:par>
        <p:cTn id="320" dur="indefinite" restart="never" nodeType="tmRoot">
          <p:childTnLst>
            <p:seq>
              <p:cTn id="321"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27823</TotalTime>
  <Application>LibreOffice/5.3.7.2.0$Linux_X86_64 LibreOffice_project/30$Build-2</Application>
  <Words>3765</Words>
  <Paragraphs>864</Paragraphs>
  <Company>MITRE</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2012-12-29T02:33:36Z</dcterms:created>
  <dc:creator>Reid Gilman</dc:creator>
  <dc:description/>
  <dc:language>en-US</dc:language>
  <cp:lastModifiedBy>bla</cp:lastModifiedBy>
  <cp:lastPrinted>2013-10-30T17:42:45Z</cp:lastPrinted>
  <dcterms:modified xsi:type="dcterms:W3CDTF">2014-01-12T21:32:59Z</dcterms:modified>
  <cp:revision>164</cp:revision>
  <dc:subject/>
  <dc:title>Intro to PCAP</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MITRE</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35</vt:i4>
  </property>
  <property fmtid="{D5CDD505-2E9C-101B-9397-08002B2CF9AE}" pid="9" name="PresentationFormat">
    <vt:lpwstr>On-screen Show (4:3)</vt:lpwstr>
  </property>
  <property fmtid="{D5CDD505-2E9C-101B-9397-08002B2CF9AE}" pid="10" name="ScaleCrop">
    <vt:bool>0</vt:bool>
  </property>
  <property fmtid="{D5CDD505-2E9C-101B-9397-08002B2CF9AE}" pid="11" name="ShareDoc">
    <vt:bool>0</vt:bool>
  </property>
  <property fmtid="{D5CDD505-2E9C-101B-9397-08002B2CF9AE}" pid="12" name="Slides">
    <vt:i4>91</vt:i4>
  </property>
</Properties>
</file>